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3.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4.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5.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88" r:id="rId4"/>
    <p:sldMasterId id="2147484397" r:id="rId5"/>
    <p:sldMasterId id="2147484417" r:id="rId6"/>
    <p:sldMasterId id="2147484435" r:id="rId7"/>
    <p:sldMasterId id="2147484465" r:id="rId8"/>
    <p:sldMasterId id="2147484480" r:id="rId9"/>
  </p:sldMasterIdLst>
  <p:notesMasterIdLst>
    <p:notesMasterId r:id="rId44"/>
  </p:notesMasterIdLst>
  <p:handoutMasterIdLst>
    <p:handoutMasterId r:id="rId45"/>
  </p:handoutMasterIdLst>
  <p:sldIdLst>
    <p:sldId id="1561" r:id="rId10"/>
    <p:sldId id="3320" r:id="rId11"/>
    <p:sldId id="3216" r:id="rId12"/>
    <p:sldId id="1569" r:id="rId13"/>
    <p:sldId id="1737" r:id="rId14"/>
    <p:sldId id="1562" r:id="rId15"/>
    <p:sldId id="3356" r:id="rId16"/>
    <p:sldId id="1596" r:id="rId17"/>
    <p:sldId id="3346" r:id="rId18"/>
    <p:sldId id="3344" r:id="rId19"/>
    <p:sldId id="1564" r:id="rId20"/>
    <p:sldId id="1570" r:id="rId21"/>
    <p:sldId id="3357" r:id="rId22"/>
    <p:sldId id="1571" r:id="rId23"/>
    <p:sldId id="1595" r:id="rId24"/>
    <p:sldId id="3349" r:id="rId25"/>
    <p:sldId id="1598" r:id="rId26"/>
    <p:sldId id="1365" r:id="rId27"/>
    <p:sldId id="1732" r:id="rId28"/>
    <p:sldId id="1572" r:id="rId29"/>
    <p:sldId id="1599" r:id="rId30"/>
    <p:sldId id="1574" r:id="rId31"/>
    <p:sldId id="3410" r:id="rId32"/>
    <p:sldId id="1738" r:id="rId33"/>
    <p:sldId id="1739" r:id="rId34"/>
    <p:sldId id="1549" r:id="rId35"/>
    <p:sldId id="1733" r:id="rId36"/>
    <p:sldId id="1582" r:id="rId37"/>
    <p:sldId id="3347" r:id="rId38"/>
    <p:sldId id="3351" r:id="rId39"/>
    <p:sldId id="1594" r:id="rId40"/>
    <p:sldId id="3348" r:id="rId41"/>
    <p:sldId id="1589" r:id="rId42"/>
    <p:sldId id="3354" r:id="rId43"/>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6" orient="horz" pos="4105">
          <p15:clr>
            <a:srgbClr val="A4A3A4"/>
          </p15:clr>
        </p15:guide>
        <p15:guide id="7" pos="3917"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cmAuthor id="3" name="Mary Feil-Jacobs" initials="MF" lastIdx="22"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2F2F2"/>
    <a:srgbClr val="000000"/>
    <a:srgbClr val="FF0066"/>
    <a:srgbClr val="00BCF2"/>
    <a:srgbClr val="B3EBFB"/>
    <a:srgbClr val="DADAD8"/>
    <a:srgbClr val="B4B4B4"/>
    <a:srgbClr val="BEBEBE"/>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CC75BEE-7613-4CA3-BC82-F1BD483ABF30}" v="1" dt="2019-02-04T03:34:08.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69" autoAdjust="0"/>
    <p:restoredTop sz="95677" autoAdjust="0"/>
  </p:normalViewPr>
  <p:slideViewPr>
    <p:cSldViewPr>
      <p:cViewPr varScale="1">
        <p:scale>
          <a:sx n="110" d="100"/>
          <a:sy n="110" d="100"/>
        </p:scale>
        <p:origin x="108" y="78"/>
      </p:cViewPr>
      <p:guideLst>
        <p:guide orient="horz" pos="4105"/>
        <p:guide pos="3917"/>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00" d="100"/>
        <a:sy n="100" d="100"/>
      </p:scale>
      <p:origin x="0" y="0"/>
    </p:cViewPr>
  </p:sorterViewPr>
  <p:notesViewPr>
    <p:cSldViewPr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theme" Target="theme/theme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viewProps" Target="viewProps.xml"/><Relationship Id="rId8" Type="http://schemas.openxmlformats.org/officeDocument/2006/relationships/slideMaster" Target="slideMasters/slideMaster5.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commentAuthors" Target="commentAuthors.xml"/><Relationship Id="rId20" Type="http://schemas.openxmlformats.org/officeDocument/2006/relationships/slide" Target="slides/slide11.xml"/><Relationship Id="rId41" Type="http://schemas.openxmlformats.org/officeDocument/2006/relationships/slide" Target="slides/slide32.xml"/><Relationship Id="rId1" Type="http://schemas.openxmlformats.org/officeDocument/2006/relationships/customXml" Target="../customXml/item1.xml"/><Relationship Id="rId6" Type="http://schemas.openxmlformats.org/officeDocument/2006/relationships/slideMaster" Target="slideMasters/slideMaster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77F5F5C-3124-48E9-B6C7-8A079B7D71F5}" type="datetime8">
              <a:rPr lang="en-US" smtClean="0">
                <a:latin typeface="Segoe UI" pitchFamily="34" charset="0"/>
              </a:rPr>
              <a:t>9/3/2020 7:00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79C601B9-5273-467A-8E48-EC9939578C8F}" type="datetime8">
              <a:rPr lang="en-US" smtClean="0"/>
              <a:t>9/3/2020 7:00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841819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cognitive skills you can apply to your client’s documents. Some of them are pre built, you can select them with code but also with a few clicks in Azure Portal. This information is extracted and pushed into an Azure Search index for advanced data exploration. </a:t>
            </a:r>
          </a:p>
          <a:p>
            <a:endParaRPr lang="en-US" dirty="0"/>
          </a:p>
          <a:p>
            <a:r>
              <a:rPr lang="en-US" dirty="0"/>
              <a:t>But please notice the Custom skills option in the lower left corner. You can use ANY transformation you want, cognitive or not. Hosted on Azure or not. Public or not. It just need to be a REST API. </a:t>
            </a:r>
          </a:p>
          <a:p>
            <a:endParaRPr lang="en-US" dirty="0"/>
          </a:p>
          <a:p>
            <a:r>
              <a:rPr lang="en-US" dirty="0"/>
              <a:t>All of this skill are applied on your documents in the order you need, what is defined in the cognitive search enrichment pipeline. </a:t>
            </a:r>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0361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Business cases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5701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89705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use cases. Let’s use the browser to analyze this 3 documents.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8283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Search provides natural language processing in 56 languages</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10493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57971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83423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9/3/2020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951107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9/3/2020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572263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100" dirty="0"/>
              <a:t>The enrichment pipeline applies one or multiple cognitive services, or cognitive skills, for each document of your dataset.</a:t>
            </a:r>
          </a:p>
          <a:p>
            <a:pPr marL="0" indent="0">
              <a:buFont typeface="+mj-lt"/>
              <a:buNone/>
            </a:pPr>
            <a:endParaRPr lang="en-US" sz="1100" dirty="0"/>
          </a:p>
          <a:p>
            <a:pPr marL="0" indent="0">
              <a:buFont typeface="+mj-lt"/>
              <a:buNone/>
            </a:pPr>
            <a:r>
              <a:rPr lang="en-US" sz="1100" dirty="0"/>
              <a:t>In this example, we are using these 3 skills on a pdf file. </a:t>
            </a:r>
          </a:p>
        </p:txBody>
      </p:sp>
      <p:sp>
        <p:nvSpPr>
          <p:cNvPr id="7" name="Slide Number Placeholder 6"/>
          <p:cNvSpPr>
            <a:spLocks noGrp="1"/>
          </p:cNvSpPr>
          <p:nvPr>
            <p:ph type="sldNum" sz="quarter" idx="13"/>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9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19</a:t>
            </a:fld>
            <a:endParaRPr kumimoji="0" lang="en-US" sz="19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6" name="Footer Placeholder 4"/>
          <p:cNvSpPr>
            <a:spLocks noGrp="1"/>
          </p:cNvSpPr>
          <p:nvPr>
            <p:ph type="ftr" sz="quarter" idx="4"/>
          </p:nvPr>
        </p:nvSpPr>
        <p:spPr>
          <a:xfrm>
            <a:off x="0" y="9577197"/>
            <a:ext cx="6736486" cy="392450"/>
          </a:xfrm>
        </p:spPr>
        <p:txBody>
          <a:bodyPr lIns="96661" tIns="48331" rIns="96661" bIns="48331"/>
          <a:lstStyle/>
          <a:p>
            <a:pPr marL="0" marR="0" lvl="0" indent="0" algn="l" defTabSz="102146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2017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561578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Header Placeholder 3"/>
          <p:cNvSpPr>
            <a:spLocks noGrp="1"/>
          </p:cNvSpPr>
          <p:nvPr>
            <p:ph type="hdr" sz="quarter" idx="10"/>
          </p:nvPr>
        </p:nvSpPr>
        <p:spPr/>
        <p:txBody>
          <a:bodyPr/>
          <a:lstStyle/>
          <a:p>
            <a:pPr marL="0" marR="0" lvl="0" indent="0" algn="l" defTabSz="931774"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rPr>
              <a:t>Microsoft Envision 2016</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9/3/2020 7:00 PM</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dirty="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82169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9/3/2020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27489733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The enrichment pipeline adds </a:t>
            </a:r>
            <a:r>
              <a:rPr lang="en-US" sz="900" b="1" dirty="0">
                <a:gradFill>
                  <a:gsLst>
                    <a:gs pos="2917">
                      <a:schemeClr val="tx1"/>
                    </a:gs>
                    <a:gs pos="30000">
                      <a:schemeClr val="tx1"/>
                    </a:gs>
                  </a:gsLst>
                  <a:lin ang="5400000" scaled="0"/>
                </a:gradFill>
              </a:rPr>
              <a:t>annotations</a:t>
            </a:r>
            <a:r>
              <a:rPr lang="en-US" sz="900" dirty="0">
                <a:gradFill>
                  <a:gsLst>
                    <a:gs pos="2917">
                      <a:schemeClr val="tx1"/>
                    </a:gs>
                    <a:gs pos="30000">
                      <a:schemeClr val="tx1"/>
                    </a:gs>
                  </a:gsLst>
                  <a:lin ang="5400000" scaled="0"/>
                </a:gradFill>
              </a:rPr>
              <a:t> (outputs) to the document</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Annotations can be simple or an array of </a:t>
            </a:r>
            <a:r>
              <a:rPr lang="en-US" sz="900" b="1" dirty="0">
                <a:gradFill>
                  <a:gsLst>
                    <a:gs pos="2917">
                      <a:schemeClr val="tx1"/>
                    </a:gs>
                    <a:gs pos="30000">
                      <a:schemeClr val="tx1"/>
                    </a:gs>
                  </a:gsLst>
                  <a:lin ang="5400000" scaled="0"/>
                </a:gradFill>
              </a:rPr>
              <a:t>elements</a:t>
            </a:r>
          </a:p>
          <a:p>
            <a:pPr marL="342900" indent="-342900">
              <a:lnSpc>
                <a:spcPct val="90000"/>
              </a:lnSpc>
              <a:spcAft>
                <a:spcPts val="600"/>
              </a:spcAft>
              <a:buFont typeface="Arial" panose="020B0604020202020204" pitchFamily="34" charset="0"/>
              <a:buChar char="•"/>
            </a:pPr>
            <a:r>
              <a:rPr lang="en-US" sz="900" dirty="0">
                <a:gradFill>
                  <a:gsLst>
                    <a:gs pos="2917">
                      <a:schemeClr val="tx1"/>
                    </a:gs>
                    <a:gs pos="30000">
                      <a:schemeClr val="tx1"/>
                    </a:gs>
                  </a:gsLst>
                  <a:lin ang="5400000" scaled="0"/>
                </a:gradFill>
              </a:rPr>
              <a:t>Elements can be referenced within the pipeline execution</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9/3/2020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706147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9/3/2020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dirty="0"/>
          </a:p>
        </p:txBody>
      </p:sp>
    </p:spTree>
    <p:extLst>
      <p:ext uri="{BB962C8B-B14F-4D97-AF65-F5344CB8AC3E}">
        <p14:creationId xmlns:p14="http://schemas.microsoft.com/office/powerpoint/2010/main" val="32240055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9/3/2020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dirty="0"/>
          </a:p>
        </p:txBody>
      </p:sp>
    </p:spTree>
    <p:extLst>
      <p:ext uri="{BB962C8B-B14F-4D97-AF65-F5344CB8AC3E}">
        <p14:creationId xmlns:p14="http://schemas.microsoft.com/office/powerpoint/2010/main" val="1647274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9/3/2020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4232530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900" kern="1200" dirty="0">
                <a:solidFill>
                  <a:schemeClr val="tx1"/>
                </a:solidFill>
                <a:effectLst/>
                <a:latin typeface="Segoe UI Light" pitchFamily="34" charset="0"/>
                <a:ea typeface="+mn-ea"/>
                <a:cs typeface="+mn-cs"/>
              </a:rPr>
              <a:t>JFK – Search for Lee, KGB, Microsoft, Martin Luther King . Open Source data.</a:t>
            </a:r>
          </a:p>
          <a:p>
            <a:pPr lvl="1"/>
            <a:r>
              <a:rPr lang="en-US" sz="900" kern="1200" dirty="0">
                <a:solidFill>
                  <a:schemeClr val="tx1"/>
                </a:solidFill>
                <a:effectLst/>
                <a:latin typeface="Segoe UI Light" pitchFamily="34" charset="0"/>
                <a:ea typeface="+mn-ea"/>
                <a:cs typeface="+mn-cs"/>
              </a:rPr>
              <a:t>Wolters Kluwer – search for Microsoft, Risk + Fraud example in the landing page.</a:t>
            </a:r>
          </a:p>
          <a:p>
            <a:pPr lvl="1"/>
            <a:r>
              <a:rPr lang="en-US" sz="900" u="none" kern="1200" dirty="0">
                <a:solidFill>
                  <a:schemeClr val="tx1"/>
                </a:solidFill>
                <a:effectLst/>
                <a:latin typeface="Segoe UI Light" pitchFamily="34" charset="0"/>
                <a:ea typeface="+mn-ea"/>
                <a:cs typeface="+mn-cs"/>
              </a:rPr>
              <a:t>Exxon</a:t>
            </a:r>
            <a:r>
              <a:rPr lang="en-US" sz="900" kern="1200" dirty="0">
                <a:solidFill>
                  <a:schemeClr val="tx1"/>
                </a:solidFill>
                <a:effectLst/>
                <a:latin typeface="Segoe UI Light" pitchFamily="34" charset="0"/>
                <a:ea typeface="+mn-ea"/>
                <a:cs typeface="+mn-cs"/>
              </a:rPr>
              <a:t> - It relates to seismic in the Oil and Gas domain. Open Source data. Try </a:t>
            </a:r>
            <a:r>
              <a:rPr lang="en-US" sz="900" kern="1200" dirty="0" err="1">
                <a:solidFill>
                  <a:schemeClr val="tx1"/>
                </a:solidFill>
                <a:effectLst/>
                <a:latin typeface="Segoe UI Light" pitchFamily="34" charset="0"/>
                <a:ea typeface="+mn-ea"/>
                <a:cs typeface="+mn-cs"/>
              </a:rPr>
              <a:t>Kundsen</a:t>
            </a:r>
            <a:r>
              <a:rPr lang="en-US" sz="900" kern="1200" dirty="0">
                <a:solidFill>
                  <a:schemeClr val="tx1"/>
                </a:solidFill>
                <a:effectLst/>
                <a:latin typeface="Segoe UI Light" pitchFamily="34" charset="0"/>
                <a:ea typeface="+mn-ea"/>
                <a:cs typeface="+mn-cs"/>
              </a:rPr>
              <a:t> or Chirp as search terms. </a:t>
            </a:r>
          </a:p>
          <a:p>
            <a:pPr lvl="1"/>
            <a:r>
              <a:rPr lang="en-US" sz="900" kern="1200" dirty="0">
                <a:solidFill>
                  <a:schemeClr val="tx1"/>
                </a:solidFill>
                <a:effectLst/>
                <a:latin typeface="Segoe UI Light" pitchFamily="34" charset="0"/>
                <a:ea typeface="+mn-ea"/>
                <a:cs typeface="+mn-cs"/>
              </a:rPr>
              <a:t>CTakes - pick any disease that you want and walk through a Cognitive Search implementation using custom skills based on </a:t>
            </a:r>
            <a:r>
              <a:rPr lang="en-US" sz="900" kern="1200" dirty="0" err="1">
                <a:solidFill>
                  <a:schemeClr val="tx1"/>
                </a:solidFill>
                <a:effectLst/>
                <a:latin typeface="Segoe UI Light" pitchFamily="34" charset="0"/>
                <a:ea typeface="+mn-ea"/>
                <a:cs typeface="+mn-cs"/>
              </a:rPr>
              <a:t>Ctakes</a:t>
            </a:r>
            <a:r>
              <a:rPr lang="en-US" sz="900" kern="1200" dirty="0">
                <a:solidFill>
                  <a:schemeClr val="tx1"/>
                </a:solidFill>
                <a:effectLst/>
                <a:latin typeface="Segoe UI Light" pitchFamily="34" charset="0"/>
                <a:ea typeface="+mn-ea"/>
                <a:cs typeface="+mn-cs"/>
              </a:rPr>
              <a:t> (an opensource software for medical extraction)</a:t>
            </a:r>
          </a:p>
          <a:p>
            <a:pPr lvl="1"/>
            <a:r>
              <a:rPr lang="en-US" sz="900" kern="1200" dirty="0">
                <a:solidFill>
                  <a:schemeClr val="tx1"/>
                </a:solidFill>
                <a:effectLst/>
                <a:latin typeface="Segoe UI Light" pitchFamily="34" charset="0"/>
                <a:ea typeface="+mn-ea"/>
                <a:cs typeface="+mn-cs"/>
              </a:rPr>
              <a:t>Cognitive Services – just use the suggested text</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96461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11864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679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how AI is used?</a:t>
            </a:r>
          </a:p>
          <a:p>
            <a:endParaRPr lang="en-US" dirty="0"/>
          </a:p>
          <a:p>
            <a:r>
              <a:rPr lang="en-US" dirty="0"/>
              <a:t>AI is the digital representation of human cognitive skills like vision, speech and language. </a:t>
            </a:r>
          </a:p>
          <a:p>
            <a:endParaRPr lang="en-US" dirty="0"/>
          </a:p>
          <a:p>
            <a:r>
              <a:rPr lang="en-US" dirty="0"/>
              <a:t>Cognitive Search applies this skills to your client’s documents to create a better search experience.</a:t>
            </a:r>
          </a:p>
          <a:p>
            <a:endParaRPr lang="en-US" dirty="0"/>
          </a:p>
          <a:p>
            <a:r>
              <a:rPr lang="en-US" dirty="0"/>
              <a:t>The cognitive skills concept is important for our presentation, we’ll see it again in a few minutes.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5680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Elevator Pitch</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9/3/2020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dirty="0"/>
          </a:p>
        </p:txBody>
      </p:sp>
    </p:spTree>
    <p:extLst>
      <p:ext uri="{BB962C8B-B14F-4D97-AF65-F5344CB8AC3E}">
        <p14:creationId xmlns:p14="http://schemas.microsoft.com/office/powerpoint/2010/main" val="2475205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of the day…</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9/3/2020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3284156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1896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9/3/2020 7:00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8680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79C601B9-5273-467A-8E48-EC9939578C8F}" type="datetime8">
              <a:rPr lang="en-US" smtClean="0"/>
              <a:t>9/3/2020 7:00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699013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elevator pitch for you:</a:t>
            </a:r>
          </a:p>
          <a:p>
            <a:endParaRPr lang="en-US" dirty="0"/>
          </a:p>
          <a:p>
            <a:r>
              <a:rPr lang="en-US" dirty="0"/>
              <a:t>Azure Search is the Microsoft Cloud Service for knowledge mining.</a:t>
            </a:r>
          </a:p>
          <a:p>
            <a:endParaRPr lang="en-US" dirty="0"/>
          </a:p>
          <a:p>
            <a:r>
              <a:rPr lang="en-US" dirty="0"/>
              <a:t>It uses AI in a enrichment pipeline to unlock insights and context from your clients content. In other words, from your clients documents.</a:t>
            </a:r>
          </a:p>
          <a:p>
            <a:endParaRPr lang="en-US" dirty="0"/>
          </a:p>
          <a:p>
            <a:r>
              <a:rPr lang="en-US" dirty="0"/>
              <a:t>The Enrichment Pipeline concept is also important, we will use it in the next slides.</a:t>
            </a: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FA8805A0-45E3-4CC0-A515-BB2E864CD0A9}"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613133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534192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15230368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3" y="-1"/>
            <a:ext cx="15436664" cy="8684366"/>
          </a:xfrm>
          <a:prstGeom prst="rect">
            <a:avLst/>
          </a:prstGeom>
        </p:spPr>
      </p:pic>
      <p:sp>
        <p:nvSpPr>
          <p:cNvPr id="2" name="Rectangle 1"/>
          <p:cNvSpPr/>
          <p:nvPr userDrawn="1"/>
        </p:nvSpPr>
        <p:spPr bwMode="auto">
          <a:xfrm>
            <a:off x="271398" y="2125664"/>
            <a:ext cx="6404040" cy="3561363"/>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25663"/>
            <a:ext cx="6400736" cy="1828800"/>
          </a:xfrm>
          <a:noFill/>
        </p:spPr>
        <p:txBody>
          <a:bodyPr lIns="146304" tIns="91440" rIns="146304" bIns="91440" anchor="t" anchorCtr="0"/>
          <a:lstStyle>
            <a:lvl1pPr>
              <a:defRPr sz="5399" spc="-100"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45"/>
            <a:ext cx="6402388" cy="1732583"/>
          </a:xfrm>
        </p:spPr>
        <p:txBody>
          <a:bodyPr tIns="109728" bIns="109728">
            <a:noAutofit/>
          </a:bodyPr>
          <a:lstStyle>
            <a:lvl1pPr marL="0" indent="0">
              <a:spcBef>
                <a:spcPts val="0"/>
              </a:spcBef>
              <a:buNone/>
              <a:defRPr sz="3200">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598" y="6164264"/>
            <a:ext cx="1686560" cy="363259"/>
          </a:xfrm>
          <a:prstGeom prst="rect">
            <a:avLst/>
          </a:prstGeom>
        </p:spPr>
      </p:pic>
    </p:spTree>
    <p:extLst>
      <p:ext uri="{BB962C8B-B14F-4D97-AF65-F5344CB8AC3E}">
        <p14:creationId xmlns:p14="http://schemas.microsoft.com/office/powerpoint/2010/main" val="2193209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799">
                <a:gradFill>
                  <a:gsLst>
                    <a:gs pos="56637">
                      <a:schemeClr val="tx1"/>
                    </a:gs>
                    <a:gs pos="33000">
                      <a:schemeClr val="tx1"/>
                    </a:gs>
                  </a:gsLst>
                  <a:lin ang="5400000" scaled="0"/>
                </a:gradFill>
              </a:defRPr>
            </a:lvl1pPr>
          </a:lstStyle>
          <a:p>
            <a:r>
              <a:rPr lang="en-US"/>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a:t>Edit Master text styles</a:t>
            </a:r>
          </a:p>
        </p:txBody>
      </p:sp>
    </p:spTree>
    <p:extLst>
      <p:ext uri="{BB962C8B-B14F-4D97-AF65-F5344CB8AC3E}">
        <p14:creationId xmlns:p14="http://schemas.microsoft.com/office/powerpoint/2010/main" val="266711117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0030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31FDC4B1-0785-4203-90B0-3586BA98650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25035387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2"/>
            <a:ext cx="4248092"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Group of people in an office working." title="Microsoft Brand Photo">
            <a:extLst>
              <a:ext uri="{FF2B5EF4-FFF2-40B4-BE49-F238E27FC236}">
                <a16:creationId xmlns:a16="http://schemas.microsoft.com/office/drawing/2014/main" id="{D112DACC-3558-4EAF-B807-7C520DCF912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0958" y="0"/>
            <a:ext cx="6995517" cy="6994525"/>
          </a:xfrm>
          <a:prstGeom prst="rect">
            <a:avLst/>
          </a:prstGeom>
        </p:spPr>
      </p:pic>
    </p:spTree>
    <p:extLst>
      <p:ext uri="{BB962C8B-B14F-4D97-AF65-F5344CB8AC3E}">
        <p14:creationId xmlns:p14="http://schemas.microsoft.com/office/powerpoint/2010/main" val="448577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73755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95915" y="4041282"/>
            <a:ext cx="9327356" cy="313904"/>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4758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44874"/>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23442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95915" y="1464074"/>
            <a:ext cx="11239464" cy="164487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258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856" b="0">
                <a:latin typeface="Segoe UI Semilight" panose="020B0402040204020203" pitchFamily="34" charset="0"/>
                <a:cs typeface="Segoe UI Semilight" panose="020B0402040204020203" pitchFamily="34" charset="0"/>
              </a:defRPr>
            </a:lvl1pPr>
            <a:lvl2pPr marL="260674" indent="0">
              <a:buFont typeface="Wingdings" panose="05000000000000000000" pitchFamily="2" charset="2"/>
              <a:buNone/>
              <a:defRPr sz="2040" b="0"/>
            </a:lvl2pPr>
            <a:lvl3pPr marL="459822" indent="0">
              <a:buFont typeface="Wingdings" panose="05000000000000000000" pitchFamily="2" charset="2"/>
              <a:buNone/>
              <a:tabLst/>
              <a:defRPr sz="1632" b="0"/>
            </a:lvl3pPr>
            <a:lvl4pPr marL="665446" indent="0">
              <a:buFont typeface="Wingdings" panose="05000000000000000000" pitchFamily="2" charset="2"/>
              <a:buNone/>
              <a:defRPr sz="1428" b="0"/>
            </a:lvl4pPr>
            <a:lvl5pPr marL="871071" indent="0">
              <a:buFont typeface="Wingdings" panose="05000000000000000000" pitchFamily="2" charset="2"/>
              <a:buNone/>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20071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8563450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5914"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518045" y="1466097"/>
            <a:ext cx="5316593" cy="1682523"/>
          </a:xfrm>
        </p:spPr>
        <p:txBody>
          <a:bodyPr wrap="square">
            <a:spAutoFit/>
          </a:bodyPr>
          <a:lstStyle>
            <a:lvl1pPr marL="236387" indent="-236387">
              <a:spcBef>
                <a:spcPts val="1248"/>
              </a:spcBef>
              <a:buClr>
                <a:schemeClr val="tx1"/>
              </a:buClr>
              <a:buFont typeface="Wingdings" panose="05000000000000000000" pitchFamily="2" charset="2"/>
              <a:buChar char=""/>
              <a:defRPr sz="2856" b="0">
                <a:latin typeface="Segoe UI Semilight" panose="020B0402040204020203" pitchFamily="34" charset="0"/>
                <a:cs typeface="Segoe UI Semilight" panose="020B0402040204020203" pitchFamily="34" charset="0"/>
              </a:defRPr>
            </a:lvl1pPr>
            <a:lvl2pPr marL="435536" indent="-174862">
              <a:buFont typeface="Wingdings" panose="05000000000000000000" pitchFamily="2" charset="2"/>
              <a:buChar char=""/>
              <a:defRPr sz="2040" b="0"/>
            </a:lvl2pPr>
            <a:lvl3pPr marL="652494" indent="-192672">
              <a:buFont typeface="Wingdings" panose="05000000000000000000" pitchFamily="2" charset="2"/>
              <a:buChar char=""/>
              <a:tabLst/>
              <a:defRPr sz="1632" b="0"/>
            </a:lvl3pPr>
            <a:lvl4pPr marL="845166" indent="-179720">
              <a:buFont typeface="Wingdings" panose="05000000000000000000" pitchFamily="2" charset="2"/>
              <a:buChar char=""/>
              <a:defRPr sz="1428" b="0"/>
            </a:lvl4pPr>
            <a:lvl5pPr marL="1044314" indent="-173243">
              <a:buFont typeface="Wingdings" panose="05000000000000000000" pitchFamily="2" charset="2"/>
              <a:buChar char=""/>
              <a:tabLst/>
              <a:defRPr sz="1428"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869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1760810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92315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4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14699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5" y="2065976"/>
            <a:ext cx="4245437" cy="1130053"/>
          </a:xfrm>
        </p:spPr>
        <p:txBody>
          <a:bodyPr wrap="square" rIns="0" anchor="b">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5"/>
            <a:ext cx="4245890" cy="313904"/>
          </a:xfrm>
        </p:spPr>
        <p:txBody>
          <a:bodyPr/>
          <a:lstStyle>
            <a:lvl1pPr marL="0" indent="0">
              <a:buNone/>
              <a:defRPr sz="204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1932426231"/>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737" y="2932236"/>
            <a:ext cx="4245437" cy="1130053"/>
          </a:xfrm>
        </p:spPr>
        <p:txBody>
          <a:bodyPr wrap="square" rIns="0" anchor="ctr" anchorCtr="0">
            <a:spAutoFit/>
          </a:bodyPr>
          <a:lstStyle>
            <a:lvl1pPr>
              <a:lnSpc>
                <a:spcPct val="100000"/>
              </a:lnSpc>
              <a:defRPr sz="3672" b="1" spc="-5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3789996707"/>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5"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5914" y="3040994"/>
            <a:ext cx="4243947" cy="878930"/>
          </a:xfrm>
        </p:spPr>
        <p:txBody>
          <a:bodyPr wrap="square" anchor="t">
            <a:spAutoFit/>
          </a:bodyPr>
          <a:lstStyle>
            <a:lvl1pPr>
              <a:lnSpc>
                <a:spcPct val="100000"/>
              </a:lnSpc>
              <a:defRPr sz="2856"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440958" y="0"/>
            <a:ext cx="6995517" cy="6994525"/>
          </a:xfrm>
          <a:blipFill>
            <a:blip r:embed="rId2"/>
            <a:stretch>
              <a:fillRect/>
            </a:stretch>
          </a:blipFill>
        </p:spPr>
        <p:txBody>
          <a:bodyPr lIns="0" tIns="2011680" rIns="0" anchor="t" anchorCtr="0">
            <a:noAutofit/>
          </a:bodyPr>
          <a:lstStyle>
            <a:lvl1pPr marL="0" indent="0" algn="ctr">
              <a:lnSpc>
                <a:spcPct val="100000"/>
              </a:lnSpc>
              <a:buNone/>
              <a:defRPr sz="1632" b="1">
                <a:solidFill>
                  <a:srgbClr val="FFFFFF"/>
                </a:solidFill>
                <a:latin typeface="+mn-lt"/>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94205727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3966279" cy="508524"/>
          </a:xfrm>
          <a:noFill/>
        </p:spPr>
        <p:txBody>
          <a:bodyPr wrap="square"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96951" y="3844869"/>
            <a:ext cx="3966279" cy="313904"/>
          </a:xfrm>
          <a:noFill/>
        </p:spPr>
        <p:txBody>
          <a:bodyPr wrap="square"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dirty="0"/>
              <a:t>Subtitle</a:t>
            </a:r>
          </a:p>
        </p:txBody>
      </p:sp>
    </p:spTree>
    <p:extLst>
      <p:ext uri="{BB962C8B-B14F-4D97-AF65-F5344CB8AC3E}">
        <p14:creationId xmlns:p14="http://schemas.microsoft.com/office/powerpoint/2010/main" val="21617911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125E-6 1.48148E-6 L 0.02916 1.48148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125E-6 1.48148E-6 L 0.02916 1.48148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125E-6 1.48148E-6 L 0.02916 1.48148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8"/>
            <a:ext cx="9327356" cy="313904"/>
          </a:xfrm>
          <a:noFill/>
        </p:spPr>
        <p:txBody>
          <a:bodyPr lIns="0" tIns="0" rIns="0" bIns="0">
            <a:spAutoFit/>
          </a:bodyPr>
          <a:lstStyle>
            <a:lvl1pPr marL="0" indent="0">
              <a:spcBef>
                <a:spcPts val="0"/>
              </a:spcBef>
              <a:spcAft>
                <a:spcPts val="0"/>
              </a:spcAft>
              <a:buFont typeface="Arial" panose="020B0604020202020204" pitchFamily="34" charset="0"/>
              <a:buNone/>
              <a:defRPr sz="204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295911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621145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03895179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74868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95521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672" b="1"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8466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72648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309888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85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4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4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3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483546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95914" y="6281748"/>
            <a:ext cx="4572000" cy="112090"/>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14"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95915" y="597450"/>
            <a:ext cx="1393641" cy="298433"/>
          </a:xfrm>
          <a:prstGeom prst="rect">
            <a:avLst/>
          </a:prstGeom>
        </p:spPr>
      </p:pic>
    </p:spTree>
    <p:extLst>
      <p:ext uri="{BB962C8B-B14F-4D97-AF65-F5344CB8AC3E}">
        <p14:creationId xmlns:p14="http://schemas.microsoft.com/office/powerpoint/2010/main" val="18419599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672">
                <a:latin typeface="+mn-lt"/>
              </a:defRPr>
            </a:lvl1pPr>
            <a:lvl2pPr>
              <a:defRPr sz="2856">
                <a:latin typeface="+mn-lt"/>
              </a:defRPr>
            </a:lvl2pPr>
            <a:lvl3pPr>
              <a:defRPr sz="2448">
                <a:latin typeface="+mn-lt"/>
              </a:defRPr>
            </a:lvl3pPr>
            <a:lvl4pPr>
              <a:defRPr sz="2040">
                <a:latin typeface="+mn-lt"/>
              </a:defRPr>
            </a:lvl4pPr>
            <a:lvl5pPr>
              <a:defRPr sz="1836">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74"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301921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4_Insert Photo">
    <p:spTree>
      <p:nvGrpSpPr>
        <p:cNvPr id="1" name=""/>
        <p:cNvGrpSpPr/>
        <p:nvPr/>
      </p:nvGrpSpPr>
      <p:grpSpPr>
        <a:xfrm>
          <a:off x="0" y="0"/>
          <a:ext cx="0" cy="0"/>
          <a:chOff x="0" y="0"/>
          <a:chExt cx="0" cy="0"/>
        </a:xfrm>
      </p:grpSpPr>
      <p:pic>
        <p:nvPicPr>
          <p:cNvPr id="44" name="Picture Placeholder 7"/>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036745" y="-5078"/>
            <a:ext cx="6399730" cy="5797787"/>
          </a:xfrm>
          <a:prstGeom prst="rect">
            <a:avLst/>
          </a:prstGeom>
        </p:spPr>
      </p:pic>
      <p:sp>
        <p:nvSpPr>
          <p:cNvPr id="20" name="Picture Placeholder 144"/>
          <p:cNvSpPr>
            <a:spLocks noGrp="1"/>
          </p:cNvSpPr>
          <p:nvPr>
            <p:ph type="pic" sz="quarter" idx="20" hasCustomPrompt="1"/>
          </p:nvPr>
        </p:nvSpPr>
        <p:spPr>
          <a:xfrm>
            <a:off x="6036745" y="1"/>
            <a:ext cx="6399730" cy="5797787"/>
          </a:xfrm>
          <a:prstGeom prst="rect">
            <a:avLst/>
          </a:prstGeom>
        </p:spPr>
        <p:txBody>
          <a:bodyPr anchor="ctr" anchorCtr="0">
            <a:noAutofit/>
          </a:bodyPr>
          <a:lstStyle>
            <a:lvl1pPr marL="0" indent="0" algn="ctr">
              <a:buNone/>
              <a:defRPr baseline="0">
                <a:solidFill>
                  <a:schemeClr val="bg1"/>
                </a:solidFill>
              </a:defRPr>
            </a:lvl1pPr>
          </a:lstStyle>
          <a:p>
            <a:r>
              <a:rPr lang="en-US" dirty="0"/>
              <a:t>Drag picture here</a:t>
            </a:r>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p>
        </p:txBody>
      </p:sp>
      <p:sp>
        <p:nvSpPr>
          <p:cNvPr id="26" name="Text Placeholder 136"/>
          <p:cNvSpPr>
            <a:spLocks noGrp="1"/>
          </p:cNvSpPr>
          <p:nvPr>
            <p:ph type="body" sz="quarter" idx="35"/>
          </p:nvPr>
        </p:nvSpPr>
        <p:spPr>
          <a:xfrm>
            <a:off x="11152551" y="6427359"/>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cxnSp>
        <p:nvCxnSpPr>
          <p:cNvPr id="27" name="Straight Connector 26"/>
          <p:cNvCxnSpPr/>
          <p:nvPr userDrawn="1"/>
        </p:nvCxnSpPr>
        <p:spPr>
          <a:xfrm>
            <a:off x="1073462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1632">
                <a:solidFill>
                  <a:srgbClr val="7030A0"/>
                </a:solidFill>
              </a:defRPr>
            </a:lvl1pPr>
          </a:lstStyle>
          <a:p>
            <a:r>
              <a:rPr lang="en-US" dirty="0"/>
              <a:t>Drag logo here</a:t>
            </a:r>
          </a:p>
        </p:txBody>
      </p:sp>
      <p:sp>
        <p:nvSpPr>
          <p:cNvPr id="55" name="Text Placeholder 136"/>
          <p:cNvSpPr>
            <a:spLocks noGrp="1"/>
          </p:cNvSpPr>
          <p:nvPr>
            <p:ph type="body" sz="quarter" idx="31"/>
          </p:nvPr>
        </p:nvSpPr>
        <p:spPr>
          <a:xfrm>
            <a:off x="9071160" y="6278664"/>
            <a:ext cx="821575"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6" name="Text Placeholder 136"/>
          <p:cNvSpPr>
            <a:spLocks noGrp="1"/>
          </p:cNvSpPr>
          <p:nvPr>
            <p:ph type="body" sz="quarter" idx="32"/>
          </p:nvPr>
        </p:nvSpPr>
        <p:spPr>
          <a:xfrm>
            <a:off x="7449109" y="6304304"/>
            <a:ext cx="897454"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7" name="Text Placeholder 136"/>
          <p:cNvSpPr>
            <a:spLocks noGrp="1"/>
          </p:cNvSpPr>
          <p:nvPr>
            <p:ph type="body" sz="quarter" idx="33"/>
          </p:nvPr>
        </p:nvSpPr>
        <p:spPr>
          <a:xfrm>
            <a:off x="5413672" y="627866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58" name="Text Placeholder 136"/>
          <p:cNvSpPr>
            <a:spLocks noGrp="1"/>
          </p:cNvSpPr>
          <p:nvPr>
            <p:ph type="body" sz="quarter" idx="34"/>
          </p:nvPr>
        </p:nvSpPr>
        <p:spPr>
          <a:xfrm>
            <a:off x="3149167" y="6294376"/>
            <a:ext cx="1535341"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a:t>Click to edit Master text styles</a:t>
            </a:r>
          </a:p>
        </p:txBody>
      </p:sp>
      <p:sp>
        <p:nvSpPr>
          <p:cNvPr id="60" name="TextBox 59"/>
          <p:cNvSpPr txBox="1"/>
          <p:nvPr userDrawn="1"/>
        </p:nvSpPr>
        <p:spPr>
          <a:xfrm>
            <a:off x="3262121" y="6034189"/>
            <a:ext cx="151737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Products and Services</a:t>
            </a:r>
          </a:p>
        </p:txBody>
      </p:sp>
      <p:sp>
        <p:nvSpPr>
          <p:cNvPr id="61" name="TextBox 60"/>
          <p:cNvSpPr txBox="1"/>
          <p:nvPr userDrawn="1"/>
        </p:nvSpPr>
        <p:spPr>
          <a:xfrm>
            <a:off x="5400717" y="6029738"/>
            <a:ext cx="1272055"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Organization Size</a:t>
            </a:r>
          </a:p>
        </p:txBody>
      </p:sp>
      <p:sp>
        <p:nvSpPr>
          <p:cNvPr id="62" name="TextBox 61"/>
          <p:cNvSpPr txBox="1"/>
          <p:nvPr userDrawn="1"/>
        </p:nvSpPr>
        <p:spPr>
          <a:xfrm>
            <a:off x="7614215" y="603359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63" name="TextBox 62"/>
          <p:cNvSpPr txBox="1"/>
          <p:nvPr userDrawn="1"/>
        </p:nvSpPr>
        <p:spPr>
          <a:xfrm>
            <a:off x="9174419" y="6048969"/>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Tree>
    <p:extLst>
      <p:ext uri="{BB962C8B-B14F-4D97-AF65-F5344CB8AC3E}">
        <p14:creationId xmlns:p14="http://schemas.microsoft.com/office/powerpoint/2010/main" val="35326884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2_Title &amp; 2-color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C785812-DBB3-49A5-B9A5-226A70E584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90351373"/>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75221438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Title Only - gray, left">
    <p:spTree>
      <p:nvGrpSpPr>
        <p:cNvPr id="1" name=""/>
        <p:cNvGrpSpPr/>
        <p:nvPr/>
      </p:nvGrpSpPr>
      <p:grpSpPr>
        <a:xfrm>
          <a:off x="0" y="0"/>
          <a:ext cx="0" cy="0"/>
          <a:chOff x="0" y="0"/>
          <a:chExt cx="0" cy="0"/>
        </a:xfrm>
      </p:grpSpPr>
      <p:sp>
        <p:nvSpPr>
          <p:cNvPr id="2" name="Title 1"/>
          <p:cNvSpPr>
            <a:spLocks noGrp="1"/>
          </p:cNvSpPr>
          <p:nvPr>
            <p:ph type="title"/>
          </p:nvPr>
        </p:nvSpPr>
        <p:spPr>
          <a:xfrm>
            <a:off x="600059" y="466301"/>
            <a:ext cx="11239464" cy="627864"/>
          </a:xfrm>
        </p:spPr>
        <p:txBody>
          <a:bodyPr/>
          <a:lstStyle>
            <a:lvl1pPr>
              <a:defRPr sz="4080" spc="0">
                <a:solidFill>
                  <a:schemeClr val="tx1"/>
                </a:solidFill>
              </a:defRPr>
            </a:lvl1pPr>
          </a:lstStyle>
          <a:p>
            <a:r>
              <a:rPr lang="en-US"/>
              <a:t>Click to edit Master title style</a:t>
            </a:r>
          </a:p>
        </p:txBody>
      </p:sp>
    </p:spTree>
    <p:extLst>
      <p:ext uri="{BB962C8B-B14F-4D97-AF65-F5344CB8AC3E}">
        <p14:creationId xmlns:p14="http://schemas.microsoft.com/office/powerpoint/2010/main" val="3696014828"/>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703606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45248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511651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7279461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240673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975793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1310388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719783600"/>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49878656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82528486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9262347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95523"/>
            <a:ext cx="9327356" cy="508601"/>
          </a:xfrm>
          <a:noFill/>
        </p:spPr>
        <p:txBody>
          <a:bodyPr lIns="0" tIns="0" rIns="0" bIns="0" anchor="b" anchorCtr="0">
            <a:spAutoFit/>
          </a:bodyPr>
          <a:lstStyle>
            <a:lvl1pPr>
              <a:defRPr sz="3672"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dirty="0"/>
              <a:t>Event name or presentation title </a:t>
            </a:r>
          </a:p>
        </p:txBody>
      </p:sp>
      <p:sp>
        <p:nvSpPr>
          <p:cNvPr id="5" name="Text Placeholder 4"/>
          <p:cNvSpPr>
            <a:spLocks noGrp="1"/>
          </p:cNvSpPr>
          <p:nvPr>
            <p:ph type="body" sz="quarter" idx="12" hasCustomPrompt="1"/>
          </p:nvPr>
        </p:nvSpPr>
        <p:spPr>
          <a:xfrm>
            <a:off x="595915" y="4041282"/>
            <a:ext cx="9327356" cy="298223"/>
          </a:xfrm>
          <a:noFill/>
        </p:spPr>
        <p:txBody>
          <a:bodyPr wrap="square" lIns="0" tIns="0" rIns="0" bIns="0">
            <a:spAutoFit/>
          </a:bodyPr>
          <a:lstStyle>
            <a:lvl1pPr marL="0" indent="0">
              <a:spcBef>
                <a:spcPts val="0"/>
              </a:spcBef>
              <a:buNone/>
              <a:defRPr sz="204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 text</a:t>
            </a:r>
          </a:p>
        </p:txBody>
      </p:sp>
    </p:spTree>
    <p:extLst>
      <p:ext uri="{BB962C8B-B14F-4D97-AF65-F5344CB8AC3E}">
        <p14:creationId xmlns:p14="http://schemas.microsoft.com/office/powerpoint/2010/main" val="36386892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Intelligent Cloud Architect Boot Camp">
    <p:bg>
      <p:bgPr>
        <a:solidFill>
          <a:schemeClr val="bg2"/>
        </a:solidFill>
        <a:effectLst/>
      </p:bgPr>
    </p:bg>
    <p:spTree>
      <p:nvGrpSpPr>
        <p:cNvPr id="1" name=""/>
        <p:cNvGrpSpPr/>
        <p:nvPr/>
      </p:nvGrpSpPr>
      <p:grpSpPr>
        <a:xfrm>
          <a:off x="0" y="0"/>
          <a:ext cx="0" cy="0"/>
          <a:chOff x="0" y="0"/>
          <a:chExt cx="0" cy="0"/>
        </a:xfrm>
      </p:grpSpPr>
      <p:sp>
        <p:nvSpPr>
          <p:cNvPr id="11" name="Arc 12">
            <a:extLst>
              <a:ext uri="{FF2B5EF4-FFF2-40B4-BE49-F238E27FC236}">
                <a16:creationId xmlns:a16="http://schemas.microsoft.com/office/drawing/2014/main" id="{4482FD05-F4F6-4D52-A0D4-67F8B984BC9F}"/>
              </a:ext>
            </a:extLst>
          </p:cNvPr>
          <p:cNvSpPr/>
          <p:nvPr userDrawn="1"/>
        </p:nvSpPr>
        <p:spPr>
          <a:xfrm rot="16200000">
            <a:off x="8467182" y="1905903"/>
            <a:ext cx="2712809" cy="5226417"/>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Lst>
            <a:ahLst/>
            <a:cxnLst>
              <a:cxn ang="0">
                <a:pos x="connsiteX0" y="connsiteY0"/>
              </a:cxn>
              <a:cxn ang="0">
                <a:pos x="connsiteX1" y="connsiteY1"/>
              </a:cxn>
            </a:cxnLst>
            <a:rect l="l" t="t" r="r" b="b"/>
            <a:pathLst>
              <a:path w="2659858" h="5123677" stroke="0" extrusionOk="0">
                <a:moveTo>
                  <a:pt x="1173958" y="0"/>
                </a:moveTo>
                <a:cubicBezTo>
                  <a:pt x="1679080" y="0"/>
                  <a:pt x="2149608" y="395585"/>
                  <a:pt x="2423140" y="1050219"/>
                </a:cubicBezTo>
                <a:cubicBezTo>
                  <a:pt x="2578929" y="1423063"/>
                  <a:pt x="2661157" y="1857606"/>
                  <a:pt x="2659843" y="2301099"/>
                </a:cubicBezTo>
                <a:lnTo>
                  <a:pt x="1173958" y="2290634"/>
                </a:lnTo>
                <a:lnTo>
                  <a:pt x="1173958" y="0"/>
                </a:lnTo>
                <a:close/>
              </a:path>
              <a:path w="2659858" h="5123677" fill="none">
                <a:moveTo>
                  <a:pt x="0" y="1889922"/>
                </a:moveTo>
                <a:cubicBezTo>
                  <a:pt x="1442247" y="2534466"/>
                  <a:pt x="1905795" y="3976716"/>
                  <a:pt x="1650192"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2" name="Arc 12">
            <a:extLst>
              <a:ext uri="{FF2B5EF4-FFF2-40B4-BE49-F238E27FC236}">
                <a16:creationId xmlns:a16="http://schemas.microsoft.com/office/drawing/2014/main" id="{E73B8847-EA8B-4495-9732-9FA0DB1963B0}"/>
              </a:ext>
            </a:extLst>
          </p:cNvPr>
          <p:cNvSpPr/>
          <p:nvPr userDrawn="1"/>
        </p:nvSpPr>
        <p:spPr>
          <a:xfrm rot="16200000">
            <a:off x="4361807" y="-1788084"/>
            <a:ext cx="6700683" cy="9372509"/>
          </a:xfrm>
          <a:custGeom>
            <a:avLst/>
            <a:gdLst>
              <a:gd name="connsiteX0" fmla="*/ 1485900 w 2971800"/>
              <a:gd name="connsiteY0" fmla="*/ 0 h 4581267"/>
              <a:gd name="connsiteX1" fmla="*/ 2735082 w 2971800"/>
              <a:gd name="connsiteY1" fmla="*/ 1050219 h 4581267"/>
              <a:gd name="connsiteX2" fmla="*/ 2971785 w 2971800"/>
              <a:gd name="connsiteY2" fmla="*/ 2301099 h 4581267"/>
              <a:gd name="connsiteX3" fmla="*/ 1485900 w 2971800"/>
              <a:gd name="connsiteY3" fmla="*/ 2290634 h 4581267"/>
              <a:gd name="connsiteX4" fmla="*/ 1485900 w 2971800"/>
              <a:gd name="connsiteY4" fmla="*/ 0 h 4581267"/>
              <a:gd name="connsiteX0" fmla="*/ 1485900 w 2971800"/>
              <a:gd name="connsiteY0" fmla="*/ 0 h 4581267"/>
              <a:gd name="connsiteX1" fmla="*/ 2735082 w 2971800"/>
              <a:gd name="connsiteY1" fmla="*/ 1050219 h 4581267"/>
              <a:gd name="connsiteX2" fmla="*/ 2971785 w 2971800"/>
              <a:gd name="connsiteY2" fmla="*/ 2301099 h 4581267"/>
              <a:gd name="connsiteX0" fmla="*/ 0 w 1485900"/>
              <a:gd name="connsiteY0" fmla="*/ 0 h 5095102"/>
              <a:gd name="connsiteX1" fmla="*/ 1249182 w 1485900"/>
              <a:gd name="connsiteY1" fmla="*/ 1050219 h 5095102"/>
              <a:gd name="connsiteX2" fmla="*/ 1485885 w 1485900"/>
              <a:gd name="connsiteY2" fmla="*/ 2301099 h 5095102"/>
              <a:gd name="connsiteX3" fmla="*/ 0 w 1485900"/>
              <a:gd name="connsiteY3" fmla="*/ 2290634 h 5095102"/>
              <a:gd name="connsiteX4" fmla="*/ 0 w 1485900"/>
              <a:gd name="connsiteY4" fmla="*/ 0 h 5095102"/>
              <a:gd name="connsiteX0" fmla="*/ 0 w 1485900"/>
              <a:gd name="connsiteY0" fmla="*/ 0 h 5095102"/>
              <a:gd name="connsiteX1" fmla="*/ 1249182 w 1485900"/>
              <a:gd name="connsiteY1" fmla="*/ 1050219 h 5095102"/>
              <a:gd name="connsiteX2" fmla="*/ 457184 w 1485900"/>
              <a:gd name="connsiteY2" fmla="*/ 5095102 h 5095102"/>
              <a:gd name="connsiteX0" fmla="*/ 1143000 w 2628900"/>
              <a:gd name="connsiteY0" fmla="*/ 0 h 5095102"/>
              <a:gd name="connsiteX1" fmla="*/ 2392182 w 2628900"/>
              <a:gd name="connsiteY1" fmla="*/ 1050219 h 5095102"/>
              <a:gd name="connsiteX2" fmla="*/ 2628885 w 2628900"/>
              <a:gd name="connsiteY2" fmla="*/ 2301099 h 5095102"/>
              <a:gd name="connsiteX3" fmla="*/ 1143000 w 2628900"/>
              <a:gd name="connsiteY3" fmla="*/ 2290634 h 5095102"/>
              <a:gd name="connsiteX4" fmla="*/ 1143000 w 2628900"/>
              <a:gd name="connsiteY4" fmla="*/ 0 h 5095102"/>
              <a:gd name="connsiteX0" fmla="*/ 0 w 2628900"/>
              <a:gd name="connsiteY0" fmla="*/ 1816100 h 5095102"/>
              <a:gd name="connsiteX1" fmla="*/ 2392182 w 2628900"/>
              <a:gd name="connsiteY1" fmla="*/ 1050219 h 5095102"/>
              <a:gd name="connsiteX2" fmla="*/ 1600184 w 2628900"/>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2425520 w 2662238"/>
              <a:gd name="connsiteY1" fmla="*/ 1050219 h 5095102"/>
              <a:gd name="connsiteX2" fmla="*/ 1633522 w 2662238"/>
              <a:gd name="connsiteY2"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095102"/>
              <a:gd name="connsiteX1" fmla="*/ 2425520 w 2662238"/>
              <a:gd name="connsiteY1" fmla="*/ 1050219 h 5095102"/>
              <a:gd name="connsiteX2" fmla="*/ 2662223 w 2662238"/>
              <a:gd name="connsiteY2" fmla="*/ 2301099 h 5095102"/>
              <a:gd name="connsiteX3" fmla="*/ 1176338 w 2662238"/>
              <a:gd name="connsiteY3" fmla="*/ 2290634 h 5095102"/>
              <a:gd name="connsiteX4" fmla="*/ 1176338 w 2662238"/>
              <a:gd name="connsiteY4" fmla="*/ 0 h 5095102"/>
              <a:gd name="connsiteX0" fmla="*/ 0 w 2662238"/>
              <a:gd name="connsiteY0" fmla="*/ 1882775 h 5095102"/>
              <a:gd name="connsiteX1" fmla="*/ 1633522 w 2662238"/>
              <a:gd name="connsiteY1" fmla="*/ 5095102 h 5095102"/>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6338 w 2662238"/>
              <a:gd name="connsiteY0" fmla="*/ 0 h 5123677"/>
              <a:gd name="connsiteX1" fmla="*/ 2425520 w 2662238"/>
              <a:gd name="connsiteY1" fmla="*/ 1050219 h 5123677"/>
              <a:gd name="connsiteX2" fmla="*/ 2662223 w 2662238"/>
              <a:gd name="connsiteY2" fmla="*/ 2301099 h 5123677"/>
              <a:gd name="connsiteX3" fmla="*/ 1176338 w 2662238"/>
              <a:gd name="connsiteY3" fmla="*/ 2290634 h 5123677"/>
              <a:gd name="connsiteX4" fmla="*/ 1176338 w 2662238"/>
              <a:gd name="connsiteY4" fmla="*/ 0 h 5123677"/>
              <a:gd name="connsiteX0" fmla="*/ 0 w 2662238"/>
              <a:gd name="connsiteY0" fmla="*/ 1882775 h 5123677"/>
              <a:gd name="connsiteX1" fmla="*/ 1652572 w 266223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73958 w 2659858"/>
              <a:gd name="connsiteY0" fmla="*/ 0 h 5123677"/>
              <a:gd name="connsiteX1" fmla="*/ 2423140 w 2659858"/>
              <a:gd name="connsiteY1" fmla="*/ 1050219 h 5123677"/>
              <a:gd name="connsiteX2" fmla="*/ 2659843 w 2659858"/>
              <a:gd name="connsiteY2" fmla="*/ 2301099 h 5123677"/>
              <a:gd name="connsiteX3" fmla="*/ 1173958 w 2659858"/>
              <a:gd name="connsiteY3" fmla="*/ 2290634 h 5123677"/>
              <a:gd name="connsiteX4" fmla="*/ 1173958 w 2659858"/>
              <a:gd name="connsiteY4" fmla="*/ 0 h 5123677"/>
              <a:gd name="connsiteX0" fmla="*/ 0 w 2659858"/>
              <a:gd name="connsiteY0" fmla="*/ 1889922 h 5123677"/>
              <a:gd name="connsiteX1" fmla="*/ 1650192 w 2659858"/>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 name="connsiteX0" fmla="*/ 1150209 w 2636109"/>
              <a:gd name="connsiteY0" fmla="*/ 0 h 5123677"/>
              <a:gd name="connsiteX1" fmla="*/ 2399391 w 2636109"/>
              <a:gd name="connsiteY1" fmla="*/ 1050219 h 5123677"/>
              <a:gd name="connsiteX2" fmla="*/ 2636094 w 2636109"/>
              <a:gd name="connsiteY2" fmla="*/ 2301099 h 5123677"/>
              <a:gd name="connsiteX3" fmla="*/ 1150209 w 2636109"/>
              <a:gd name="connsiteY3" fmla="*/ 2290634 h 5123677"/>
              <a:gd name="connsiteX4" fmla="*/ 1150209 w 2636109"/>
              <a:gd name="connsiteY4" fmla="*/ 0 h 5123677"/>
              <a:gd name="connsiteX0" fmla="*/ 0 w 2636109"/>
              <a:gd name="connsiteY0" fmla="*/ 2045387 h 5123677"/>
              <a:gd name="connsiteX1" fmla="*/ 1626443 w 2636109"/>
              <a:gd name="connsiteY1" fmla="*/ 5123677 h 5123677"/>
            </a:gdLst>
            <a:ahLst/>
            <a:cxnLst>
              <a:cxn ang="0">
                <a:pos x="connsiteX0" y="connsiteY0"/>
              </a:cxn>
              <a:cxn ang="0">
                <a:pos x="connsiteX1" y="connsiteY1"/>
              </a:cxn>
            </a:cxnLst>
            <a:rect l="l" t="t" r="r" b="b"/>
            <a:pathLst>
              <a:path w="2636109" h="5123677" stroke="0" extrusionOk="0">
                <a:moveTo>
                  <a:pt x="1150209" y="0"/>
                </a:moveTo>
                <a:cubicBezTo>
                  <a:pt x="1655331" y="0"/>
                  <a:pt x="2125859" y="395585"/>
                  <a:pt x="2399391" y="1050219"/>
                </a:cubicBezTo>
                <a:cubicBezTo>
                  <a:pt x="2555180" y="1423063"/>
                  <a:pt x="2637408" y="1857606"/>
                  <a:pt x="2636094" y="2301099"/>
                </a:cubicBezTo>
                <a:lnTo>
                  <a:pt x="1150209" y="2290634"/>
                </a:lnTo>
                <a:lnTo>
                  <a:pt x="1150209" y="0"/>
                </a:lnTo>
                <a:close/>
              </a:path>
              <a:path w="2636109" h="5123677" fill="none">
                <a:moveTo>
                  <a:pt x="0" y="2045387"/>
                </a:moveTo>
                <a:cubicBezTo>
                  <a:pt x="1360446" y="2375211"/>
                  <a:pt x="1736915" y="4098056"/>
                  <a:pt x="1626443" y="5123677"/>
                </a:cubicBezTo>
              </a:path>
            </a:pathLst>
          </a:custGeom>
          <a:noFill/>
          <a:ln w="12700">
            <a:solidFill>
              <a:schemeClr val="accent1">
                <a:lumMod val="20000"/>
                <a:lumOff val="80000"/>
                <a:alpha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a:gradFill>
                <a:gsLst>
                  <a:gs pos="0">
                    <a:srgbClr val="FFFFFF"/>
                  </a:gs>
                  <a:gs pos="100000">
                    <a:srgbClr val="FFFFFF"/>
                  </a:gs>
                </a:gsLst>
                <a:lin ang="5400000" scaled="0"/>
              </a:gradFill>
              <a:ea typeface="Segoe UI" pitchFamily="34" charset="0"/>
              <a:cs typeface="Segoe UI" pitchFamily="34" charset="0"/>
            </a:endParaRPr>
          </a:p>
        </p:txBody>
      </p:sp>
      <p:sp>
        <p:nvSpPr>
          <p:cNvPr id="13" name="Freeform 11">
            <a:extLst>
              <a:ext uri="{FF2B5EF4-FFF2-40B4-BE49-F238E27FC236}">
                <a16:creationId xmlns:a16="http://schemas.microsoft.com/office/drawing/2014/main" id="{1F943766-1615-4432-905C-072976630204}"/>
              </a:ext>
            </a:extLst>
          </p:cNvPr>
          <p:cNvSpPr>
            <a:spLocks/>
          </p:cNvSpPr>
          <p:nvPr userDrawn="1"/>
        </p:nvSpPr>
        <p:spPr bwMode="auto">
          <a:xfrm>
            <a:off x="-94216" y="4744557"/>
            <a:ext cx="12530691" cy="2303827"/>
          </a:xfrm>
          <a:custGeom>
            <a:avLst/>
            <a:gdLst>
              <a:gd name="T0" fmla="*/ 4468 w 4666"/>
              <a:gd name="T1" fmla="*/ 394 h 887"/>
              <a:gd name="T2" fmla="*/ 4208 w 4666"/>
              <a:gd name="T3" fmla="*/ 497 h 887"/>
              <a:gd name="T4" fmla="*/ 4019 w 4666"/>
              <a:gd name="T5" fmla="*/ 257 h 887"/>
              <a:gd name="T6" fmla="*/ 3962 w 4666"/>
              <a:gd name="T7" fmla="*/ 180 h 887"/>
              <a:gd name="T8" fmla="*/ 3796 w 4666"/>
              <a:gd name="T9" fmla="*/ 257 h 887"/>
              <a:gd name="T10" fmla="*/ 3739 w 4666"/>
              <a:gd name="T11" fmla="*/ 320 h 887"/>
              <a:gd name="T12" fmla="*/ 3606 w 4666"/>
              <a:gd name="T13" fmla="*/ 109 h 887"/>
              <a:gd name="T14" fmla="*/ 3364 w 4666"/>
              <a:gd name="T15" fmla="*/ 0 h 887"/>
              <a:gd name="T16" fmla="*/ 2978 w 4666"/>
              <a:gd name="T17" fmla="*/ 257 h 887"/>
              <a:gd name="T18" fmla="*/ 2926 w 4666"/>
              <a:gd name="T19" fmla="*/ 180 h 887"/>
              <a:gd name="T20" fmla="*/ 2760 w 4666"/>
              <a:gd name="T21" fmla="*/ 257 h 887"/>
              <a:gd name="T22" fmla="*/ 2703 w 4666"/>
              <a:gd name="T23" fmla="*/ 497 h 887"/>
              <a:gd name="T24" fmla="*/ 2512 w 4666"/>
              <a:gd name="T25" fmla="*/ 394 h 887"/>
              <a:gd name="T26" fmla="*/ 2254 w 4666"/>
              <a:gd name="T27" fmla="*/ 320 h 887"/>
              <a:gd name="T28" fmla="*/ 1955 w 4666"/>
              <a:gd name="T29" fmla="*/ 91 h 887"/>
              <a:gd name="T30" fmla="*/ 1751 w 4666"/>
              <a:gd name="T31" fmla="*/ 465 h 887"/>
              <a:gd name="T32" fmla="*/ 1567 w 4666"/>
              <a:gd name="T33" fmla="*/ 394 h 887"/>
              <a:gd name="T34" fmla="*/ 1325 w 4666"/>
              <a:gd name="T35" fmla="*/ 394 h 887"/>
              <a:gd name="T36" fmla="*/ 1290 w 4666"/>
              <a:gd name="T37" fmla="*/ 497 h 887"/>
              <a:gd name="T38" fmla="*/ 1099 w 4666"/>
              <a:gd name="T39" fmla="*/ 428 h 887"/>
              <a:gd name="T40" fmla="*/ 1044 w 4666"/>
              <a:gd name="T41" fmla="*/ 351 h 887"/>
              <a:gd name="T42" fmla="*/ 876 w 4666"/>
              <a:gd name="T43" fmla="*/ 428 h 887"/>
              <a:gd name="T44" fmla="*/ 821 w 4666"/>
              <a:gd name="T45" fmla="*/ 634 h 887"/>
              <a:gd name="T46" fmla="*/ 567 w 4666"/>
              <a:gd name="T47" fmla="*/ 465 h 887"/>
              <a:gd name="T48" fmla="*/ 325 w 4666"/>
              <a:gd name="T49" fmla="*/ 603 h 887"/>
              <a:gd name="T50" fmla="*/ 0 w 4666"/>
              <a:gd name="T51" fmla="*/ 887 h 887"/>
              <a:gd name="T52" fmla="*/ 327 w 4666"/>
              <a:gd name="T53" fmla="*/ 887 h 887"/>
              <a:gd name="T54" fmla="*/ 567 w 4666"/>
              <a:gd name="T55" fmla="*/ 887 h 887"/>
              <a:gd name="T56" fmla="*/ 860 w 4666"/>
              <a:gd name="T57" fmla="*/ 887 h 887"/>
              <a:gd name="T58" fmla="*/ 1099 w 4666"/>
              <a:gd name="T59" fmla="*/ 887 h 887"/>
              <a:gd name="T60" fmla="*/ 1204 w 4666"/>
              <a:gd name="T61" fmla="*/ 887 h 887"/>
              <a:gd name="T62" fmla="*/ 1321 w 4666"/>
              <a:gd name="T63" fmla="*/ 887 h 887"/>
              <a:gd name="T64" fmla="*/ 1346 w 4666"/>
              <a:gd name="T65" fmla="*/ 887 h 887"/>
              <a:gd name="T66" fmla="*/ 1553 w 4666"/>
              <a:gd name="T67" fmla="*/ 887 h 887"/>
              <a:gd name="T68" fmla="*/ 1751 w 4666"/>
              <a:gd name="T69" fmla="*/ 887 h 887"/>
              <a:gd name="T70" fmla="*/ 1827 w 4666"/>
              <a:gd name="T71" fmla="*/ 887 h 887"/>
              <a:gd name="T72" fmla="*/ 2254 w 4666"/>
              <a:gd name="T73" fmla="*/ 887 h 887"/>
              <a:gd name="T74" fmla="*/ 2512 w 4666"/>
              <a:gd name="T75" fmla="*/ 887 h 887"/>
              <a:gd name="T76" fmla="*/ 2741 w 4666"/>
              <a:gd name="T77" fmla="*/ 887 h 887"/>
              <a:gd name="T78" fmla="*/ 2981 w 4666"/>
              <a:gd name="T79" fmla="*/ 887 h 887"/>
              <a:gd name="T80" fmla="*/ 3364 w 4666"/>
              <a:gd name="T81" fmla="*/ 887 h 887"/>
              <a:gd name="T82" fmla="*/ 3606 w 4666"/>
              <a:gd name="T83" fmla="*/ 887 h 887"/>
              <a:gd name="T84" fmla="*/ 3780 w 4666"/>
              <a:gd name="T85" fmla="*/ 887 h 887"/>
              <a:gd name="T86" fmla="*/ 4019 w 4666"/>
              <a:gd name="T87" fmla="*/ 887 h 887"/>
              <a:gd name="T88" fmla="*/ 4208 w 4666"/>
              <a:gd name="T89" fmla="*/ 887 h 887"/>
              <a:gd name="T90" fmla="*/ 4468 w 4666"/>
              <a:gd name="T91" fmla="*/ 887 h 887"/>
              <a:gd name="T92" fmla="*/ 4666 w 4666"/>
              <a:gd name="T93" fmla="*/ 722 h 8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66" h="887">
                <a:moveTo>
                  <a:pt x="4468" y="722"/>
                </a:moveTo>
                <a:lnTo>
                  <a:pt x="4468" y="394"/>
                </a:lnTo>
                <a:lnTo>
                  <a:pt x="4208" y="394"/>
                </a:lnTo>
                <a:lnTo>
                  <a:pt x="4208" y="497"/>
                </a:lnTo>
                <a:lnTo>
                  <a:pt x="4019" y="497"/>
                </a:lnTo>
                <a:lnTo>
                  <a:pt x="4019" y="257"/>
                </a:lnTo>
                <a:lnTo>
                  <a:pt x="3962" y="257"/>
                </a:lnTo>
                <a:lnTo>
                  <a:pt x="3962" y="180"/>
                </a:lnTo>
                <a:lnTo>
                  <a:pt x="3796" y="180"/>
                </a:lnTo>
                <a:lnTo>
                  <a:pt x="3796" y="257"/>
                </a:lnTo>
                <a:lnTo>
                  <a:pt x="3739" y="257"/>
                </a:lnTo>
                <a:lnTo>
                  <a:pt x="3739" y="320"/>
                </a:lnTo>
                <a:lnTo>
                  <a:pt x="3606" y="320"/>
                </a:lnTo>
                <a:lnTo>
                  <a:pt x="3606" y="109"/>
                </a:lnTo>
                <a:lnTo>
                  <a:pt x="3364" y="306"/>
                </a:lnTo>
                <a:lnTo>
                  <a:pt x="3364" y="0"/>
                </a:lnTo>
                <a:lnTo>
                  <a:pt x="2978" y="0"/>
                </a:lnTo>
                <a:lnTo>
                  <a:pt x="2978" y="257"/>
                </a:lnTo>
                <a:lnTo>
                  <a:pt x="2926" y="257"/>
                </a:lnTo>
                <a:lnTo>
                  <a:pt x="2926" y="180"/>
                </a:lnTo>
                <a:lnTo>
                  <a:pt x="2760" y="180"/>
                </a:lnTo>
                <a:lnTo>
                  <a:pt x="2760" y="257"/>
                </a:lnTo>
                <a:lnTo>
                  <a:pt x="2703" y="257"/>
                </a:lnTo>
                <a:lnTo>
                  <a:pt x="2703" y="497"/>
                </a:lnTo>
                <a:lnTo>
                  <a:pt x="2512" y="497"/>
                </a:lnTo>
                <a:lnTo>
                  <a:pt x="2512" y="394"/>
                </a:lnTo>
                <a:lnTo>
                  <a:pt x="2254" y="394"/>
                </a:lnTo>
                <a:lnTo>
                  <a:pt x="2254" y="320"/>
                </a:lnTo>
                <a:lnTo>
                  <a:pt x="1955" y="320"/>
                </a:lnTo>
                <a:lnTo>
                  <a:pt x="1955" y="91"/>
                </a:lnTo>
                <a:lnTo>
                  <a:pt x="1751" y="91"/>
                </a:lnTo>
                <a:lnTo>
                  <a:pt x="1751" y="465"/>
                </a:lnTo>
                <a:lnTo>
                  <a:pt x="1567" y="465"/>
                </a:lnTo>
                <a:lnTo>
                  <a:pt x="1567" y="394"/>
                </a:lnTo>
                <a:lnTo>
                  <a:pt x="1550" y="394"/>
                </a:lnTo>
                <a:lnTo>
                  <a:pt x="1325" y="394"/>
                </a:lnTo>
                <a:lnTo>
                  <a:pt x="1290" y="394"/>
                </a:lnTo>
                <a:lnTo>
                  <a:pt x="1290" y="497"/>
                </a:lnTo>
                <a:lnTo>
                  <a:pt x="1099" y="497"/>
                </a:lnTo>
                <a:lnTo>
                  <a:pt x="1099" y="428"/>
                </a:lnTo>
                <a:lnTo>
                  <a:pt x="1044" y="428"/>
                </a:lnTo>
                <a:lnTo>
                  <a:pt x="1044" y="351"/>
                </a:lnTo>
                <a:lnTo>
                  <a:pt x="876" y="351"/>
                </a:lnTo>
                <a:lnTo>
                  <a:pt x="876" y="428"/>
                </a:lnTo>
                <a:lnTo>
                  <a:pt x="821" y="428"/>
                </a:lnTo>
                <a:lnTo>
                  <a:pt x="821" y="634"/>
                </a:lnTo>
                <a:lnTo>
                  <a:pt x="567" y="634"/>
                </a:lnTo>
                <a:lnTo>
                  <a:pt x="567" y="465"/>
                </a:lnTo>
                <a:lnTo>
                  <a:pt x="325" y="465"/>
                </a:lnTo>
                <a:lnTo>
                  <a:pt x="325" y="603"/>
                </a:lnTo>
                <a:lnTo>
                  <a:pt x="0" y="603"/>
                </a:lnTo>
                <a:lnTo>
                  <a:pt x="0" y="887"/>
                </a:lnTo>
                <a:lnTo>
                  <a:pt x="325" y="887"/>
                </a:lnTo>
                <a:lnTo>
                  <a:pt x="327" y="887"/>
                </a:lnTo>
                <a:lnTo>
                  <a:pt x="563" y="887"/>
                </a:lnTo>
                <a:lnTo>
                  <a:pt x="567" y="887"/>
                </a:lnTo>
                <a:lnTo>
                  <a:pt x="821" y="887"/>
                </a:lnTo>
                <a:lnTo>
                  <a:pt x="860" y="887"/>
                </a:lnTo>
                <a:lnTo>
                  <a:pt x="1061" y="887"/>
                </a:lnTo>
                <a:lnTo>
                  <a:pt x="1099" y="887"/>
                </a:lnTo>
                <a:lnTo>
                  <a:pt x="1104" y="887"/>
                </a:lnTo>
                <a:lnTo>
                  <a:pt x="1204" y="887"/>
                </a:lnTo>
                <a:lnTo>
                  <a:pt x="1290" y="887"/>
                </a:lnTo>
                <a:lnTo>
                  <a:pt x="1321" y="887"/>
                </a:lnTo>
                <a:lnTo>
                  <a:pt x="1325" y="887"/>
                </a:lnTo>
                <a:lnTo>
                  <a:pt x="1346" y="887"/>
                </a:lnTo>
                <a:lnTo>
                  <a:pt x="1550" y="887"/>
                </a:lnTo>
                <a:lnTo>
                  <a:pt x="1553" y="887"/>
                </a:lnTo>
                <a:lnTo>
                  <a:pt x="1567" y="887"/>
                </a:lnTo>
                <a:lnTo>
                  <a:pt x="1751" y="887"/>
                </a:lnTo>
                <a:lnTo>
                  <a:pt x="1795" y="887"/>
                </a:lnTo>
                <a:lnTo>
                  <a:pt x="1827" y="887"/>
                </a:lnTo>
                <a:lnTo>
                  <a:pt x="1955" y="887"/>
                </a:lnTo>
                <a:lnTo>
                  <a:pt x="2254" y="887"/>
                </a:lnTo>
                <a:lnTo>
                  <a:pt x="2483" y="887"/>
                </a:lnTo>
                <a:lnTo>
                  <a:pt x="2512" y="887"/>
                </a:lnTo>
                <a:lnTo>
                  <a:pt x="2703" y="887"/>
                </a:lnTo>
                <a:lnTo>
                  <a:pt x="2741" y="887"/>
                </a:lnTo>
                <a:lnTo>
                  <a:pt x="2978" y="887"/>
                </a:lnTo>
                <a:lnTo>
                  <a:pt x="2981" y="887"/>
                </a:lnTo>
                <a:lnTo>
                  <a:pt x="3356" y="887"/>
                </a:lnTo>
                <a:lnTo>
                  <a:pt x="3364" y="887"/>
                </a:lnTo>
                <a:lnTo>
                  <a:pt x="3481" y="887"/>
                </a:lnTo>
                <a:lnTo>
                  <a:pt x="3606" y="887"/>
                </a:lnTo>
                <a:lnTo>
                  <a:pt x="3739" y="887"/>
                </a:lnTo>
                <a:lnTo>
                  <a:pt x="3780" y="887"/>
                </a:lnTo>
                <a:lnTo>
                  <a:pt x="3980" y="887"/>
                </a:lnTo>
                <a:lnTo>
                  <a:pt x="4019" y="887"/>
                </a:lnTo>
                <a:lnTo>
                  <a:pt x="4124" y="887"/>
                </a:lnTo>
                <a:lnTo>
                  <a:pt x="4208" y="887"/>
                </a:lnTo>
                <a:lnTo>
                  <a:pt x="4239" y="887"/>
                </a:lnTo>
                <a:lnTo>
                  <a:pt x="4468" y="887"/>
                </a:lnTo>
                <a:lnTo>
                  <a:pt x="4666" y="887"/>
                </a:lnTo>
                <a:lnTo>
                  <a:pt x="4666" y="722"/>
                </a:lnTo>
                <a:lnTo>
                  <a:pt x="4468" y="722"/>
                </a:lnTo>
                <a:close/>
              </a:path>
            </a:pathLst>
          </a:custGeom>
          <a:solidFill>
            <a:srgbClr val="00188F">
              <a:lumMod val="50000"/>
            </a:srgbClr>
          </a:solidFill>
          <a:ln>
            <a:noFill/>
          </a:ln>
        </p:spPr>
        <p:txBody>
          <a:bodyPr vert="horz" wrap="square" lIns="93260" tIns="46630" rIns="93260" bIns="4663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4" name="Rectangle 13">
            <a:extLst>
              <a:ext uri="{FF2B5EF4-FFF2-40B4-BE49-F238E27FC236}">
                <a16:creationId xmlns:a16="http://schemas.microsoft.com/office/drawing/2014/main" id="{7CAC56D8-7E55-4F0C-8E9D-9362AAA1BE8A}"/>
              </a:ext>
            </a:extLst>
          </p:cNvPr>
          <p:cNvSpPr/>
          <p:nvPr userDrawn="1"/>
        </p:nvSpPr>
        <p:spPr>
          <a:xfrm>
            <a:off x="6201280" y="465307"/>
            <a:ext cx="6055449" cy="1448473"/>
          </a:xfrm>
          <a:prstGeom prst="rect">
            <a:avLst/>
          </a:prstGeom>
        </p:spPr>
        <p:txBody>
          <a:bodyPr wrap="square">
            <a:spAutoFit/>
          </a:bodyPr>
          <a:lstStyle/>
          <a:p>
            <a:pPr>
              <a:lnSpc>
                <a:spcPct val="90000"/>
              </a:lnSpc>
            </a:pPr>
            <a:r>
              <a:rPr lang="en-US" sz="4896" b="1" kern="1200" cap="none" spc="-100" baseline="0">
                <a:ln w="3175">
                  <a:noFill/>
                </a:ln>
                <a:solidFill>
                  <a:schemeClr val="tx1"/>
                </a:solidFill>
                <a:effectLst/>
                <a:latin typeface="Segoe UI" panose="020B0502040204020203" pitchFamily="34" charset="0"/>
                <a:ea typeface="+mn-ea"/>
                <a:cs typeface="Segoe UI" panose="020B0502040204020203" pitchFamily="34" charset="0"/>
              </a:rPr>
              <a:t>Intelligent Cloud Architect Boot Camp</a:t>
            </a:r>
          </a:p>
        </p:txBody>
      </p:sp>
      <p:sp>
        <p:nvSpPr>
          <p:cNvPr id="15" name="Freeform 10">
            <a:extLst>
              <a:ext uri="{FF2B5EF4-FFF2-40B4-BE49-F238E27FC236}">
                <a16:creationId xmlns:a16="http://schemas.microsoft.com/office/drawing/2014/main" id="{E79ACDCA-90B8-4F93-AB30-1088C4082FC4}"/>
              </a:ext>
            </a:extLst>
          </p:cNvPr>
          <p:cNvSpPr>
            <a:spLocks/>
          </p:cNvSpPr>
          <p:nvPr userDrawn="1"/>
        </p:nvSpPr>
        <p:spPr bwMode="auto">
          <a:xfrm>
            <a:off x="274701" y="4560393"/>
            <a:ext cx="12305844" cy="2272596"/>
          </a:xfrm>
          <a:custGeom>
            <a:avLst/>
            <a:gdLst>
              <a:gd name="T0" fmla="*/ 0 w 2301"/>
              <a:gd name="T1" fmla="*/ 122 h 425"/>
              <a:gd name="T2" fmla="*/ 10 w 2301"/>
              <a:gd name="T3" fmla="*/ 293 h 425"/>
              <a:gd name="T4" fmla="*/ 34 w 2301"/>
              <a:gd name="T5" fmla="*/ 211 h 425"/>
              <a:gd name="T6" fmla="*/ 108 w 2301"/>
              <a:gd name="T7" fmla="*/ 293 h 425"/>
              <a:gd name="T8" fmla="*/ 124 w 2301"/>
              <a:gd name="T9" fmla="*/ 132 h 425"/>
              <a:gd name="T10" fmla="*/ 148 w 2301"/>
              <a:gd name="T11" fmla="*/ 78 h 425"/>
              <a:gd name="T12" fmla="*/ 187 w 2301"/>
              <a:gd name="T13" fmla="*/ 132 h 425"/>
              <a:gd name="T14" fmla="*/ 204 w 2301"/>
              <a:gd name="T15" fmla="*/ 243 h 425"/>
              <a:gd name="T16" fmla="*/ 231 w 2301"/>
              <a:gd name="T17" fmla="*/ 51 h 425"/>
              <a:gd name="T18" fmla="*/ 285 w 2301"/>
              <a:gd name="T19" fmla="*/ 51 h 425"/>
              <a:gd name="T20" fmla="*/ 307 w 2301"/>
              <a:gd name="T21" fmla="*/ 172 h 425"/>
              <a:gd name="T22" fmla="*/ 315 w 2301"/>
              <a:gd name="T23" fmla="*/ 43 h 425"/>
              <a:gd name="T24" fmla="*/ 400 w 2301"/>
              <a:gd name="T25" fmla="*/ 177 h 425"/>
              <a:gd name="T26" fmla="*/ 439 w 2301"/>
              <a:gd name="T27" fmla="*/ 39 h 425"/>
              <a:gd name="T28" fmla="*/ 471 w 2301"/>
              <a:gd name="T29" fmla="*/ 177 h 425"/>
              <a:gd name="T30" fmla="*/ 498 w 2301"/>
              <a:gd name="T31" fmla="*/ 293 h 425"/>
              <a:gd name="T32" fmla="*/ 522 w 2301"/>
              <a:gd name="T33" fmla="*/ 182 h 425"/>
              <a:gd name="T34" fmla="*/ 582 w 2301"/>
              <a:gd name="T35" fmla="*/ 264 h 425"/>
              <a:gd name="T36" fmla="*/ 682 w 2301"/>
              <a:gd name="T37" fmla="*/ 293 h 425"/>
              <a:gd name="T38" fmla="*/ 704 w 2301"/>
              <a:gd name="T39" fmla="*/ 126 h 425"/>
              <a:gd name="T40" fmla="*/ 780 w 2301"/>
              <a:gd name="T41" fmla="*/ 240 h 425"/>
              <a:gd name="T42" fmla="*/ 808 w 2301"/>
              <a:gd name="T43" fmla="*/ 154 h 425"/>
              <a:gd name="T44" fmla="*/ 852 w 2301"/>
              <a:gd name="T45" fmla="*/ 154 h 425"/>
              <a:gd name="T46" fmla="*/ 878 w 2301"/>
              <a:gd name="T47" fmla="*/ 240 h 425"/>
              <a:gd name="T48" fmla="*/ 915 w 2301"/>
              <a:gd name="T49" fmla="*/ 101 h 425"/>
              <a:gd name="T50" fmla="*/ 990 w 2301"/>
              <a:gd name="T51" fmla="*/ 101 h 425"/>
              <a:gd name="T52" fmla="*/ 1041 w 2301"/>
              <a:gd name="T53" fmla="*/ 240 h 425"/>
              <a:gd name="T54" fmla="*/ 1069 w 2301"/>
              <a:gd name="T55" fmla="*/ 154 h 425"/>
              <a:gd name="T56" fmla="*/ 1113 w 2301"/>
              <a:gd name="T57" fmla="*/ 154 h 425"/>
              <a:gd name="T58" fmla="*/ 1140 w 2301"/>
              <a:gd name="T59" fmla="*/ 240 h 425"/>
              <a:gd name="T60" fmla="*/ 1161 w 2301"/>
              <a:gd name="T61" fmla="*/ 126 h 425"/>
              <a:gd name="T62" fmla="*/ 1237 w 2301"/>
              <a:gd name="T63" fmla="*/ 293 h 425"/>
              <a:gd name="T64" fmla="*/ 1335 w 2301"/>
              <a:gd name="T65" fmla="*/ 264 h 425"/>
              <a:gd name="T66" fmla="*/ 1377 w 2301"/>
              <a:gd name="T67" fmla="*/ 182 h 425"/>
              <a:gd name="T68" fmla="*/ 1422 w 2301"/>
              <a:gd name="T69" fmla="*/ 293 h 425"/>
              <a:gd name="T70" fmla="*/ 1443 w 2301"/>
              <a:gd name="T71" fmla="*/ 177 h 425"/>
              <a:gd name="T72" fmla="*/ 1465 w 2301"/>
              <a:gd name="T73" fmla="*/ 39 h 425"/>
              <a:gd name="T74" fmla="*/ 1492 w 2301"/>
              <a:gd name="T75" fmla="*/ 177 h 425"/>
              <a:gd name="T76" fmla="*/ 1540 w 2301"/>
              <a:gd name="T77" fmla="*/ 43 h 425"/>
              <a:gd name="T78" fmla="*/ 1618 w 2301"/>
              <a:gd name="T79" fmla="*/ 172 h 425"/>
              <a:gd name="T80" fmla="*/ 1639 w 2301"/>
              <a:gd name="T81" fmla="*/ 51 h 425"/>
              <a:gd name="T82" fmla="*/ 1695 w 2301"/>
              <a:gd name="T83" fmla="*/ 51 h 425"/>
              <a:gd name="T84" fmla="*/ 1716 w 2301"/>
              <a:gd name="T85" fmla="*/ 243 h 425"/>
              <a:gd name="T86" fmla="*/ 1735 w 2301"/>
              <a:gd name="T87" fmla="*/ 132 h 425"/>
              <a:gd name="T88" fmla="*/ 1759 w 2301"/>
              <a:gd name="T89" fmla="*/ 78 h 425"/>
              <a:gd name="T90" fmla="*/ 1799 w 2301"/>
              <a:gd name="T91" fmla="*/ 132 h 425"/>
              <a:gd name="T92" fmla="*/ 1813 w 2301"/>
              <a:gd name="T93" fmla="*/ 293 h 425"/>
              <a:gd name="T94" fmla="*/ 1836 w 2301"/>
              <a:gd name="T95" fmla="*/ 211 h 425"/>
              <a:gd name="T96" fmla="*/ 1909 w 2301"/>
              <a:gd name="T97" fmla="*/ 293 h 425"/>
              <a:gd name="T98" fmla="*/ 1921 w 2301"/>
              <a:gd name="T99" fmla="*/ 122 h 425"/>
              <a:gd name="T100" fmla="*/ 2008 w 2301"/>
              <a:gd name="T101" fmla="*/ 253 h 425"/>
              <a:gd name="T102" fmla="*/ 2019 w 2301"/>
              <a:gd name="T103" fmla="*/ 161 h 425"/>
              <a:gd name="T104" fmla="*/ 2086 w 2301"/>
              <a:gd name="T105" fmla="*/ 174 h 425"/>
              <a:gd name="T106" fmla="*/ 2116 w 2301"/>
              <a:gd name="T107" fmla="*/ 159 h 425"/>
              <a:gd name="T108" fmla="*/ 2140 w 2301"/>
              <a:gd name="T109" fmla="*/ 90 h 425"/>
              <a:gd name="T110" fmla="*/ 2193 w 2301"/>
              <a:gd name="T111" fmla="*/ 159 h 425"/>
              <a:gd name="T112" fmla="*/ 2214 w 2301"/>
              <a:gd name="T113" fmla="*/ 234 h 425"/>
              <a:gd name="T114" fmla="*/ 2255 w 2301"/>
              <a:gd name="T115" fmla="*/ 125 h 425"/>
              <a:gd name="T116" fmla="*/ 2281 w 2301"/>
              <a:gd name="T117" fmla="*/ 234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01" h="425">
                <a:moveTo>
                  <a:pt x="2301" y="234"/>
                </a:moveTo>
                <a:lnTo>
                  <a:pt x="2301" y="425"/>
                </a:lnTo>
                <a:lnTo>
                  <a:pt x="0" y="425"/>
                </a:lnTo>
                <a:lnTo>
                  <a:pt x="0" y="122"/>
                </a:lnTo>
                <a:lnTo>
                  <a:pt x="10" y="122"/>
                </a:lnTo>
                <a:lnTo>
                  <a:pt x="10" y="180"/>
                </a:lnTo>
                <a:lnTo>
                  <a:pt x="10" y="180"/>
                </a:lnTo>
                <a:lnTo>
                  <a:pt x="10" y="293"/>
                </a:lnTo>
                <a:lnTo>
                  <a:pt x="21" y="293"/>
                </a:lnTo>
                <a:lnTo>
                  <a:pt x="21" y="264"/>
                </a:lnTo>
                <a:lnTo>
                  <a:pt x="34" y="264"/>
                </a:lnTo>
                <a:lnTo>
                  <a:pt x="34" y="211"/>
                </a:lnTo>
                <a:lnTo>
                  <a:pt x="94" y="211"/>
                </a:lnTo>
                <a:lnTo>
                  <a:pt x="94" y="264"/>
                </a:lnTo>
                <a:lnTo>
                  <a:pt x="108" y="264"/>
                </a:lnTo>
                <a:lnTo>
                  <a:pt x="108" y="293"/>
                </a:lnTo>
                <a:lnTo>
                  <a:pt x="117" y="293"/>
                </a:lnTo>
                <a:lnTo>
                  <a:pt x="117" y="159"/>
                </a:lnTo>
                <a:lnTo>
                  <a:pt x="124" y="159"/>
                </a:lnTo>
                <a:lnTo>
                  <a:pt x="124" y="132"/>
                </a:lnTo>
                <a:lnTo>
                  <a:pt x="132" y="132"/>
                </a:lnTo>
                <a:lnTo>
                  <a:pt x="132" y="105"/>
                </a:lnTo>
                <a:lnTo>
                  <a:pt x="148" y="105"/>
                </a:lnTo>
                <a:lnTo>
                  <a:pt x="148" y="78"/>
                </a:lnTo>
                <a:lnTo>
                  <a:pt x="171" y="78"/>
                </a:lnTo>
                <a:lnTo>
                  <a:pt x="171" y="105"/>
                </a:lnTo>
                <a:lnTo>
                  <a:pt x="187" y="105"/>
                </a:lnTo>
                <a:lnTo>
                  <a:pt x="187" y="132"/>
                </a:lnTo>
                <a:lnTo>
                  <a:pt x="195" y="132"/>
                </a:lnTo>
                <a:lnTo>
                  <a:pt x="195" y="159"/>
                </a:lnTo>
                <a:lnTo>
                  <a:pt x="204" y="159"/>
                </a:lnTo>
                <a:lnTo>
                  <a:pt x="204" y="243"/>
                </a:lnTo>
                <a:lnTo>
                  <a:pt x="215" y="243"/>
                </a:lnTo>
                <a:lnTo>
                  <a:pt x="215" y="84"/>
                </a:lnTo>
                <a:lnTo>
                  <a:pt x="231" y="84"/>
                </a:lnTo>
                <a:lnTo>
                  <a:pt x="231" y="51"/>
                </a:lnTo>
                <a:lnTo>
                  <a:pt x="235" y="51"/>
                </a:lnTo>
                <a:lnTo>
                  <a:pt x="235" y="0"/>
                </a:lnTo>
                <a:lnTo>
                  <a:pt x="285" y="0"/>
                </a:lnTo>
                <a:lnTo>
                  <a:pt x="285" y="51"/>
                </a:lnTo>
                <a:lnTo>
                  <a:pt x="291" y="51"/>
                </a:lnTo>
                <a:lnTo>
                  <a:pt x="291" y="84"/>
                </a:lnTo>
                <a:lnTo>
                  <a:pt x="307" y="84"/>
                </a:lnTo>
                <a:lnTo>
                  <a:pt x="307" y="172"/>
                </a:lnTo>
                <a:lnTo>
                  <a:pt x="313" y="172"/>
                </a:lnTo>
                <a:lnTo>
                  <a:pt x="313" y="124"/>
                </a:lnTo>
                <a:lnTo>
                  <a:pt x="315" y="124"/>
                </a:lnTo>
                <a:lnTo>
                  <a:pt x="315" y="43"/>
                </a:lnTo>
                <a:lnTo>
                  <a:pt x="390" y="43"/>
                </a:lnTo>
                <a:lnTo>
                  <a:pt x="390" y="124"/>
                </a:lnTo>
                <a:lnTo>
                  <a:pt x="400" y="124"/>
                </a:lnTo>
                <a:lnTo>
                  <a:pt x="400" y="177"/>
                </a:lnTo>
                <a:lnTo>
                  <a:pt x="438" y="177"/>
                </a:lnTo>
                <a:lnTo>
                  <a:pt x="438" y="108"/>
                </a:lnTo>
                <a:lnTo>
                  <a:pt x="435" y="108"/>
                </a:lnTo>
                <a:lnTo>
                  <a:pt x="439" y="39"/>
                </a:lnTo>
                <a:lnTo>
                  <a:pt x="466" y="39"/>
                </a:lnTo>
                <a:lnTo>
                  <a:pt x="466" y="108"/>
                </a:lnTo>
                <a:lnTo>
                  <a:pt x="471" y="108"/>
                </a:lnTo>
                <a:lnTo>
                  <a:pt x="471" y="177"/>
                </a:lnTo>
                <a:lnTo>
                  <a:pt x="488" y="177"/>
                </a:lnTo>
                <a:lnTo>
                  <a:pt x="488" y="244"/>
                </a:lnTo>
                <a:lnTo>
                  <a:pt x="498" y="244"/>
                </a:lnTo>
                <a:lnTo>
                  <a:pt x="498" y="293"/>
                </a:lnTo>
                <a:lnTo>
                  <a:pt x="508" y="293"/>
                </a:lnTo>
                <a:lnTo>
                  <a:pt x="508" y="264"/>
                </a:lnTo>
                <a:lnTo>
                  <a:pt x="522" y="264"/>
                </a:lnTo>
                <a:lnTo>
                  <a:pt x="522" y="182"/>
                </a:lnTo>
                <a:lnTo>
                  <a:pt x="554" y="182"/>
                </a:lnTo>
                <a:lnTo>
                  <a:pt x="554" y="211"/>
                </a:lnTo>
                <a:lnTo>
                  <a:pt x="582" y="211"/>
                </a:lnTo>
                <a:lnTo>
                  <a:pt x="582" y="264"/>
                </a:lnTo>
                <a:lnTo>
                  <a:pt x="595" y="264"/>
                </a:lnTo>
                <a:lnTo>
                  <a:pt x="595" y="234"/>
                </a:lnTo>
                <a:lnTo>
                  <a:pt x="682" y="234"/>
                </a:lnTo>
                <a:lnTo>
                  <a:pt x="682" y="293"/>
                </a:lnTo>
                <a:lnTo>
                  <a:pt x="693" y="293"/>
                </a:lnTo>
                <a:lnTo>
                  <a:pt x="693" y="159"/>
                </a:lnTo>
                <a:lnTo>
                  <a:pt x="704" y="159"/>
                </a:lnTo>
                <a:lnTo>
                  <a:pt x="704" y="126"/>
                </a:lnTo>
                <a:lnTo>
                  <a:pt x="769" y="126"/>
                </a:lnTo>
                <a:lnTo>
                  <a:pt x="769" y="159"/>
                </a:lnTo>
                <a:lnTo>
                  <a:pt x="780" y="159"/>
                </a:lnTo>
                <a:lnTo>
                  <a:pt x="780" y="240"/>
                </a:lnTo>
                <a:lnTo>
                  <a:pt x="791" y="240"/>
                </a:lnTo>
                <a:lnTo>
                  <a:pt x="791" y="199"/>
                </a:lnTo>
                <a:lnTo>
                  <a:pt x="808" y="199"/>
                </a:lnTo>
                <a:lnTo>
                  <a:pt x="808" y="154"/>
                </a:lnTo>
                <a:lnTo>
                  <a:pt x="817" y="154"/>
                </a:lnTo>
                <a:lnTo>
                  <a:pt x="817" y="121"/>
                </a:lnTo>
                <a:lnTo>
                  <a:pt x="852" y="121"/>
                </a:lnTo>
                <a:lnTo>
                  <a:pt x="852" y="154"/>
                </a:lnTo>
                <a:lnTo>
                  <a:pt x="861" y="154"/>
                </a:lnTo>
                <a:lnTo>
                  <a:pt x="861" y="199"/>
                </a:lnTo>
                <a:lnTo>
                  <a:pt x="878" y="199"/>
                </a:lnTo>
                <a:lnTo>
                  <a:pt x="878" y="240"/>
                </a:lnTo>
                <a:lnTo>
                  <a:pt x="889" y="240"/>
                </a:lnTo>
                <a:lnTo>
                  <a:pt x="889" y="159"/>
                </a:lnTo>
                <a:lnTo>
                  <a:pt x="915" y="159"/>
                </a:lnTo>
                <a:lnTo>
                  <a:pt x="915" y="101"/>
                </a:lnTo>
                <a:lnTo>
                  <a:pt x="940" y="101"/>
                </a:lnTo>
                <a:lnTo>
                  <a:pt x="940" y="64"/>
                </a:lnTo>
                <a:lnTo>
                  <a:pt x="990" y="64"/>
                </a:lnTo>
                <a:lnTo>
                  <a:pt x="990" y="101"/>
                </a:lnTo>
                <a:lnTo>
                  <a:pt x="1015" y="101"/>
                </a:lnTo>
                <a:lnTo>
                  <a:pt x="1015" y="159"/>
                </a:lnTo>
                <a:lnTo>
                  <a:pt x="1041" y="159"/>
                </a:lnTo>
                <a:lnTo>
                  <a:pt x="1041" y="240"/>
                </a:lnTo>
                <a:lnTo>
                  <a:pt x="1053" y="240"/>
                </a:lnTo>
                <a:lnTo>
                  <a:pt x="1053" y="199"/>
                </a:lnTo>
                <a:lnTo>
                  <a:pt x="1069" y="199"/>
                </a:lnTo>
                <a:lnTo>
                  <a:pt x="1069" y="154"/>
                </a:lnTo>
                <a:lnTo>
                  <a:pt x="1079" y="154"/>
                </a:lnTo>
                <a:lnTo>
                  <a:pt x="1079" y="121"/>
                </a:lnTo>
                <a:lnTo>
                  <a:pt x="1113" y="121"/>
                </a:lnTo>
                <a:lnTo>
                  <a:pt x="1113" y="154"/>
                </a:lnTo>
                <a:lnTo>
                  <a:pt x="1123" y="154"/>
                </a:lnTo>
                <a:lnTo>
                  <a:pt x="1123" y="199"/>
                </a:lnTo>
                <a:lnTo>
                  <a:pt x="1140" y="199"/>
                </a:lnTo>
                <a:lnTo>
                  <a:pt x="1140" y="240"/>
                </a:lnTo>
                <a:lnTo>
                  <a:pt x="1150" y="240"/>
                </a:lnTo>
                <a:lnTo>
                  <a:pt x="1150" y="159"/>
                </a:lnTo>
                <a:lnTo>
                  <a:pt x="1161" y="159"/>
                </a:lnTo>
                <a:lnTo>
                  <a:pt x="1161" y="126"/>
                </a:lnTo>
                <a:lnTo>
                  <a:pt x="1227" y="126"/>
                </a:lnTo>
                <a:lnTo>
                  <a:pt x="1227" y="159"/>
                </a:lnTo>
                <a:lnTo>
                  <a:pt x="1237" y="159"/>
                </a:lnTo>
                <a:lnTo>
                  <a:pt x="1237" y="293"/>
                </a:lnTo>
                <a:lnTo>
                  <a:pt x="1248" y="293"/>
                </a:lnTo>
                <a:lnTo>
                  <a:pt x="1248" y="234"/>
                </a:lnTo>
                <a:lnTo>
                  <a:pt x="1335" y="234"/>
                </a:lnTo>
                <a:lnTo>
                  <a:pt x="1335" y="264"/>
                </a:lnTo>
                <a:lnTo>
                  <a:pt x="1348" y="264"/>
                </a:lnTo>
                <a:lnTo>
                  <a:pt x="1348" y="211"/>
                </a:lnTo>
                <a:lnTo>
                  <a:pt x="1377" y="211"/>
                </a:lnTo>
                <a:lnTo>
                  <a:pt x="1377" y="182"/>
                </a:lnTo>
                <a:lnTo>
                  <a:pt x="1408" y="182"/>
                </a:lnTo>
                <a:lnTo>
                  <a:pt x="1408" y="264"/>
                </a:lnTo>
                <a:lnTo>
                  <a:pt x="1422" y="264"/>
                </a:lnTo>
                <a:lnTo>
                  <a:pt x="1422" y="293"/>
                </a:lnTo>
                <a:lnTo>
                  <a:pt x="1433" y="293"/>
                </a:lnTo>
                <a:lnTo>
                  <a:pt x="1433" y="244"/>
                </a:lnTo>
                <a:lnTo>
                  <a:pt x="1443" y="244"/>
                </a:lnTo>
                <a:lnTo>
                  <a:pt x="1443" y="177"/>
                </a:lnTo>
                <a:lnTo>
                  <a:pt x="1459" y="177"/>
                </a:lnTo>
                <a:lnTo>
                  <a:pt x="1459" y="108"/>
                </a:lnTo>
                <a:lnTo>
                  <a:pt x="1465" y="108"/>
                </a:lnTo>
                <a:lnTo>
                  <a:pt x="1465" y="39"/>
                </a:lnTo>
                <a:lnTo>
                  <a:pt x="1492" y="39"/>
                </a:lnTo>
                <a:lnTo>
                  <a:pt x="1495" y="108"/>
                </a:lnTo>
                <a:lnTo>
                  <a:pt x="1492" y="108"/>
                </a:lnTo>
                <a:lnTo>
                  <a:pt x="1492" y="177"/>
                </a:lnTo>
                <a:lnTo>
                  <a:pt x="1531" y="177"/>
                </a:lnTo>
                <a:lnTo>
                  <a:pt x="1531" y="124"/>
                </a:lnTo>
                <a:lnTo>
                  <a:pt x="1540" y="124"/>
                </a:lnTo>
                <a:lnTo>
                  <a:pt x="1540" y="43"/>
                </a:lnTo>
                <a:lnTo>
                  <a:pt x="1616" y="43"/>
                </a:lnTo>
                <a:lnTo>
                  <a:pt x="1616" y="124"/>
                </a:lnTo>
                <a:lnTo>
                  <a:pt x="1618" y="124"/>
                </a:lnTo>
                <a:lnTo>
                  <a:pt x="1618" y="172"/>
                </a:lnTo>
                <a:lnTo>
                  <a:pt x="1624" y="172"/>
                </a:lnTo>
                <a:lnTo>
                  <a:pt x="1624" y="84"/>
                </a:lnTo>
                <a:lnTo>
                  <a:pt x="1639" y="84"/>
                </a:lnTo>
                <a:lnTo>
                  <a:pt x="1639" y="51"/>
                </a:lnTo>
                <a:lnTo>
                  <a:pt x="1645" y="51"/>
                </a:lnTo>
                <a:lnTo>
                  <a:pt x="1645" y="0"/>
                </a:lnTo>
                <a:lnTo>
                  <a:pt x="1695" y="0"/>
                </a:lnTo>
                <a:lnTo>
                  <a:pt x="1695" y="51"/>
                </a:lnTo>
                <a:lnTo>
                  <a:pt x="1700" y="51"/>
                </a:lnTo>
                <a:lnTo>
                  <a:pt x="1700" y="84"/>
                </a:lnTo>
                <a:lnTo>
                  <a:pt x="1716" y="84"/>
                </a:lnTo>
                <a:lnTo>
                  <a:pt x="1716" y="243"/>
                </a:lnTo>
                <a:lnTo>
                  <a:pt x="1726" y="243"/>
                </a:lnTo>
                <a:lnTo>
                  <a:pt x="1726" y="159"/>
                </a:lnTo>
                <a:lnTo>
                  <a:pt x="1735" y="159"/>
                </a:lnTo>
                <a:lnTo>
                  <a:pt x="1735" y="132"/>
                </a:lnTo>
                <a:lnTo>
                  <a:pt x="1743" y="132"/>
                </a:lnTo>
                <a:lnTo>
                  <a:pt x="1743" y="105"/>
                </a:lnTo>
                <a:lnTo>
                  <a:pt x="1759" y="105"/>
                </a:lnTo>
                <a:lnTo>
                  <a:pt x="1759" y="78"/>
                </a:lnTo>
                <a:lnTo>
                  <a:pt x="1782" y="78"/>
                </a:lnTo>
                <a:lnTo>
                  <a:pt x="1782" y="105"/>
                </a:lnTo>
                <a:lnTo>
                  <a:pt x="1799" y="105"/>
                </a:lnTo>
                <a:lnTo>
                  <a:pt x="1799" y="132"/>
                </a:lnTo>
                <a:lnTo>
                  <a:pt x="1806" y="132"/>
                </a:lnTo>
                <a:lnTo>
                  <a:pt x="1806" y="159"/>
                </a:lnTo>
                <a:lnTo>
                  <a:pt x="1813" y="159"/>
                </a:lnTo>
                <a:lnTo>
                  <a:pt x="1813" y="293"/>
                </a:lnTo>
                <a:lnTo>
                  <a:pt x="1823" y="293"/>
                </a:lnTo>
                <a:lnTo>
                  <a:pt x="1823" y="264"/>
                </a:lnTo>
                <a:lnTo>
                  <a:pt x="1836" y="264"/>
                </a:lnTo>
                <a:lnTo>
                  <a:pt x="1836" y="211"/>
                </a:lnTo>
                <a:lnTo>
                  <a:pt x="1896" y="211"/>
                </a:lnTo>
                <a:lnTo>
                  <a:pt x="1896" y="264"/>
                </a:lnTo>
                <a:lnTo>
                  <a:pt x="1909" y="264"/>
                </a:lnTo>
                <a:lnTo>
                  <a:pt x="1909" y="293"/>
                </a:lnTo>
                <a:lnTo>
                  <a:pt x="1921" y="293"/>
                </a:lnTo>
                <a:lnTo>
                  <a:pt x="1921" y="180"/>
                </a:lnTo>
                <a:lnTo>
                  <a:pt x="1921" y="180"/>
                </a:lnTo>
                <a:lnTo>
                  <a:pt x="1921" y="122"/>
                </a:lnTo>
                <a:lnTo>
                  <a:pt x="1989" y="122"/>
                </a:lnTo>
                <a:lnTo>
                  <a:pt x="1989" y="159"/>
                </a:lnTo>
                <a:lnTo>
                  <a:pt x="2008" y="159"/>
                </a:lnTo>
                <a:lnTo>
                  <a:pt x="2008" y="253"/>
                </a:lnTo>
                <a:lnTo>
                  <a:pt x="2019" y="253"/>
                </a:lnTo>
                <a:lnTo>
                  <a:pt x="2019" y="224"/>
                </a:lnTo>
                <a:lnTo>
                  <a:pt x="2019" y="224"/>
                </a:lnTo>
                <a:lnTo>
                  <a:pt x="2019" y="161"/>
                </a:lnTo>
                <a:lnTo>
                  <a:pt x="2038" y="174"/>
                </a:lnTo>
                <a:lnTo>
                  <a:pt x="2038" y="134"/>
                </a:lnTo>
                <a:lnTo>
                  <a:pt x="2086" y="134"/>
                </a:lnTo>
                <a:lnTo>
                  <a:pt x="2086" y="174"/>
                </a:lnTo>
                <a:lnTo>
                  <a:pt x="2106" y="161"/>
                </a:lnTo>
                <a:lnTo>
                  <a:pt x="2106" y="218"/>
                </a:lnTo>
                <a:lnTo>
                  <a:pt x="2116" y="218"/>
                </a:lnTo>
                <a:lnTo>
                  <a:pt x="2116" y="159"/>
                </a:lnTo>
                <a:lnTo>
                  <a:pt x="2127" y="159"/>
                </a:lnTo>
                <a:lnTo>
                  <a:pt x="2127" y="126"/>
                </a:lnTo>
                <a:lnTo>
                  <a:pt x="2140" y="126"/>
                </a:lnTo>
                <a:lnTo>
                  <a:pt x="2140" y="90"/>
                </a:lnTo>
                <a:lnTo>
                  <a:pt x="2182" y="90"/>
                </a:lnTo>
                <a:lnTo>
                  <a:pt x="2182" y="126"/>
                </a:lnTo>
                <a:lnTo>
                  <a:pt x="2193" y="126"/>
                </a:lnTo>
                <a:lnTo>
                  <a:pt x="2193" y="159"/>
                </a:lnTo>
                <a:lnTo>
                  <a:pt x="2203" y="159"/>
                </a:lnTo>
                <a:lnTo>
                  <a:pt x="2203" y="260"/>
                </a:lnTo>
                <a:lnTo>
                  <a:pt x="2214" y="260"/>
                </a:lnTo>
                <a:lnTo>
                  <a:pt x="2214" y="234"/>
                </a:lnTo>
                <a:lnTo>
                  <a:pt x="2236" y="234"/>
                </a:lnTo>
                <a:lnTo>
                  <a:pt x="2236" y="176"/>
                </a:lnTo>
                <a:lnTo>
                  <a:pt x="2255" y="176"/>
                </a:lnTo>
                <a:lnTo>
                  <a:pt x="2255" y="125"/>
                </a:lnTo>
                <a:lnTo>
                  <a:pt x="2263" y="125"/>
                </a:lnTo>
                <a:lnTo>
                  <a:pt x="2263" y="176"/>
                </a:lnTo>
                <a:lnTo>
                  <a:pt x="2281" y="176"/>
                </a:lnTo>
                <a:lnTo>
                  <a:pt x="2281" y="234"/>
                </a:lnTo>
                <a:lnTo>
                  <a:pt x="2301" y="23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nvGrpSpPr>
          <p:cNvPr id="16" name="Group 15">
            <a:extLst>
              <a:ext uri="{FF2B5EF4-FFF2-40B4-BE49-F238E27FC236}">
                <a16:creationId xmlns:a16="http://schemas.microsoft.com/office/drawing/2014/main" id="{E4A0A9EA-1D72-4B03-B077-A762734DCADB}"/>
              </a:ext>
            </a:extLst>
          </p:cNvPr>
          <p:cNvGrpSpPr/>
          <p:nvPr userDrawn="1"/>
        </p:nvGrpSpPr>
        <p:grpSpPr>
          <a:xfrm>
            <a:off x="8367762" y="2984215"/>
            <a:ext cx="2408922" cy="2130657"/>
            <a:chOff x="8219218" y="1658816"/>
            <a:chExt cx="3816414" cy="3146214"/>
          </a:xfrm>
        </p:grpSpPr>
        <p:sp>
          <p:nvSpPr>
            <p:cNvPr id="17" name="Rectangle 117">
              <a:extLst>
                <a:ext uri="{FF2B5EF4-FFF2-40B4-BE49-F238E27FC236}">
                  <a16:creationId xmlns:a16="http://schemas.microsoft.com/office/drawing/2014/main" id="{152D6DEB-F313-4840-9689-F5E120073005}"/>
                </a:ext>
              </a:extLst>
            </p:cNvPr>
            <p:cNvSpPr>
              <a:spLocks noChangeArrowheads="1"/>
            </p:cNvSpPr>
            <p:nvPr userDrawn="1"/>
          </p:nvSpPr>
          <p:spPr bwMode="auto">
            <a:xfrm>
              <a:off x="11474472" y="2182741"/>
              <a:ext cx="2660" cy="266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8" name="Freeform 118">
              <a:extLst>
                <a:ext uri="{FF2B5EF4-FFF2-40B4-BE49-F238E27FC236}">
                  <a16:creationId xmlns:a16="http://schemas.microsoft.com/office/drawing/2014/main" id="{47EE5AC8-4E33-401B-A686-655AC85D8F06}"/>
                </a:ext>
              </a:extLst>
            </p:cNvPr>
            <p:cNvSpPr>
              <a:spLocks/>
            </p:cNvSpPr>
            <p:nvPr userDrawn="1"/>
          </p:nvSpPr>
          <p:spPr bwMode="auto">
            <a:xfrm>
              <a:off x="8860164" y="2653477"/>
              <a:ext cx="2287188" cy="2029215"/>
            </a:xfrm>
            <a:custGeom>
              <a:avLst/>
              <a:gdLst>
                <a:gd name="T0" fmla="*/ 162 w 590"/>
                <a:gd name="T1" fmla="*/ 526 h 526"/>
                <a:gd name="T2" fmla="*/ 0 w 590"/>
                <a:gd name="T3" fmla="*/ 526 h 526"/>
                <a:gd name="T4" fmla="*/ 0 w 590"/>
                <a:gd name="T5" fmla="*/ 514 h 526"/>
                <a:gd name="T6" fmla="*/ 162 w 590"/>
                <a:gd name="T7" fmla="*/ 514 h 526"/>
                <a:gd name="T8" fmla="*/ 241 w 590"/>
                <a:gd name="T9" fmla="*/ 434 h 526"/>
                <a:gd name="T10" fmla="*/ 241 w 590"/>
                <a:gd name="T11" fmla="*/ 283 h 526"/>
                <a:gd name="T12" fmla="*/ 333 w 590"/>
                <a:gd name="T13" fmla="*/ 192 h 526"/>
                <a:gd name="T14" fmla="*/ 499 w 590"/>
                <a:gd name="T15" fmla="*/ 192 h 526"/>
                <a:gd name="T16" fmla="*/ 578 w 590"/>
                <a:gd name="T17" fmla="*/ 112 h 526"/>
                <a:gd name="T18" fmla="*/ 578 w 590"/>
                <a:gd name="T19" fmla="*/ 0 h 526"/>
                <a:gd name="T20" fmla="*/ 590 w 590"/>
                <a:gd name="T21" fmla="*/ 0 h 526"/>
                <a:gd name="T22" fmla="*/ 590 w 590"/>
                <a:gd name="T23" fmla="*/ 112 h 526"/>
                <a:gd name="T24" fmla="*/ 499 w 590"/>
                <a:gd name="T25" fmla="*/ 204 h 526"/>
                <a:gd name="T26" fmla="*/ 333 w 590"/>
                <a:gd name="T27" fmla="*/ 204 h 526"/>
                <a:gd name="T28" fmla="*/ 253 w 590"/>
                <a:gd name="T29" fmla="*/ 283 h 526"/>
                <a:gd name="T30" fmla="*/ 253 w 590"/>
                <a:gd name="T31" fmla="*/ 434 h 526"/>
                <a:gd name="T32" fmla="*/ 162 w 590"/>
                <a:gd name="T33" fmla="*/ 52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0" h="526">
                  <a:moveTo>
                    <a:pt x="162" y="526"/>
                  </a:moveTo>
                  <a:cubicBezTo>
                    <a:pt x="0" y="526"/>
                    <a:pt x="0" y="526"/>
                    <a:pt x="0" y="526"/>
                  </a:cubicBezTo>
                  <a:cubicBezTo>
                    <a:pt x="0" y="514"/>
                    <a:pt x="0" y="514"/>
                    <a:pt x="0" y="514"/>
                  </a:cubicBezTo>
                  <a:cubicBezTo>
                    <a:pt x="162" y="514"/>
                    <a:pt x="162" y="514"/>
                    <a:pt x="162" y="514"/>
                  </a:cubicBezTo>
                  <a:cubicBezTo>
                    <a:pt x="206" y="514"/>
                    <a:pt x="241" y="478"/>
                    <a:pt x="241" y="434"/>
                  </a:cubicBezTo>
                  <a:cubicBezTo>
                    <a:pt x="241" y="283"/>
                    <a:pt x="241" y="283"/>
                    <a:pt x="241" y="283"/>
                  </a:cubicBezTo>
                  <a:cubicBezTo>
                    <a:pt x="241" y="233"/>
                    <a:pt x="282" y="192"/>
                    <a:pt x="333" y="192"/>
                  </a:cubicBezTo>
                  <a:cubicBezTo>
                    <a:pt x="499" y="192"/>
                    <a:pt x="499" y="192"/>
                    <a:pt x="499" y="192"/>
                  </a:cubicBezTo>
                  <a:cubicBezTo>
                    <a:pt x="542" y="192"/>
                    <a:pt x="578" y="156"/>
                    <a:pt x="578" y="112"/>
                  </a:cubicBezTo>
                  <a:cubicBezTo>
                    <a:pt x="578" y="0"/>
                    <a:pt x="578" y="0"/>
                    <a:pt x="578" y="0"/>
                  </a:cubicBezTo>
                  <a:cubicBezTo>
                    <a:pt x="590" y="0"/>
                    <a:pt x="590" y="0"/>
                    <a:pt x="590" y="0"/>
                  </a:cubicBezTo>
                  <a:cubicBezTo>
                    <a:pt x="590" y="112"/>
                    <a:pt x="590" y="112"/>
                    <a:pt x="590" y="112"/>
                  </a:cubicBezTo>
                  <a:cubicBezTo>
                    <a:pt x="590" y="163"/>
                    <a:pt x="549" y="204"/>
                    <a:pt x="499" y="204"/>
                  </a:cubicBezTo>
                  <a:cubicBezTo>
                    <a:pt x="333" y="204"/>
                    <a:pt x="333" y="204"/>
                    <a:pt x="333" y="204"/>
                  </a:cubicBezTo>
                  <a:cubicBezTo>
                    <a:pt x="289" y="204"/>
                    <a:pt x="253" y="239"/>
                    <a:pt x="253" y="283"/>
                  </a:cubicBezTo>
                  <a:cubicBezTo>
                    <a:pt x="253" y="434"/>
                    <a:pt x="253" y="434"/>
                    <a:pt x="253" y="434"/>
                  </a:cubicBezTo>
                  <a:cubicBezTo>
                    <a:pt x="253" y="485"/>
                    <a:pt x="212" y="526"/>
                    <a:pt x="162" y="5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19" name="Freeform 119">
              <a:extLst>
                <a:ext uri="{FF2B5EF4-FFF2-40B4-BE49-F238E27FC236}">
                  <a16:creationId xmlns:a16="http://schemas.microsoft.com/office/drawing/2014/main" id="{FA277C21-003B-4A3A-8D1B-1FE9E3B81F4A}"/>
                </a:ext>
              </a:extLst>
            </p:cNvPr>
            <p:cNvSpPr>
              <a:spLocks/>
            </p:cNvSpPr>
            <p:nvPr userDrawn="1"/>
          </p:nvSpPr>
          <p:spPr bwMode="auto">
            <a:xfrm>
              <a:off x="10213859" y="1658816"/>
              <a:ext cx="1821773" cy="1021256"/>
            </a:xfrm>
            <a:custGeom>
              <a:avLst/>
              <a:gdLst>
                <a:gd name="T0" fmla="*/ 194 w 470"/>
                <a:gd name="T1" fmla="*/ 52 h 265"/>
                <a:gd name="T2" fmla="*/ 283 w 470"/>
                <a:gd name="T3" fmla="*/ 0 h 265"/>
                <a:gd name="T4" fmla="*/ 386 w 470"/>
                <a:gd name="T5" fmla="*/ 101 h 265"/>
                <a:gd name="T6" fmla="*/ 387 w 470"/>
                <a:gd name="T7" fmla="*/ 101 h 265"/>
                <a:gd name="T8" fmla="*/ 470 w 470"/>
                <a:gd name="T9" fmla="*/ 183 h 265"/>
                <a:gd name="T10" fmla="*/ 387 w 470"/>
                <a:gd name="T11" fmla="*/ 265 h 265"/>
                <a:gd name="T12" fmla="*/ 66 w 470"/>
                <a:gd name="T13" fmla="*/ 265 h 265"/>
                <a:gd name="T14" fmla="*/ 0 w 470"/>
                <a:gd name="T15" fmla="*/ 200 h 265"/>
                <a:gd name="T16" fmla="*/ 64 w 470"/>
                <a:gd name="T17" fmla="*/ 134 h 265"/>
                <a:gd name="T18" fmla="*/ 63 w 470"/>
                <a:gd name="T19" fmla="*/ 118 h 265"/>
                <a:gd name="T20" fmla="*/ 145 w 470"/>
                <a:gd name="T21" fmla="*/ 35 h 265"/>
                <a:gd name="T22" fmla="*/ 194 w 470"/>
                <a:gd name="T23" fmla="*/ 5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0" h="265">
                  <a:moveTo>
                    <a:pt x="194" y="52"/>
                  </a:moveTo>
                  <a:cubicBezTo>
                    <a:pt x="212" y="21"/>
                    <a:pt x="245" y="0"/>
                    <a:pt x="283" y="0"/>
                  </a:cubicBezTo>
                  <a:cubicBezTo>
                    <a:pt x="340" y="0"/>
                    <a:pt x="385" y="45"/>
                    <a:pt x="386" y="101"/>
                  </a:cubicBezTo>
                  <a:cubicBezTo>
                    <a:pt x="387" y="101"/>
                    <a:pt x="387" y="101"/>
                    <a:pt x="387" y="101"/>
                  </a:cubicBezTo>
                  <a:cubicBezTo>
                    <a:pt x="433" y="101"/>
                    <a:pt x="470" y="138"/>
                    <a:pt x="470" y="183"/>
                  </a:cubicBezTo>
                  <a:cubicBezTo>
                    <a:pt x="470" y="229"/>
                    <a:pt x="433" y="265"/>
                    <a:pt x="387" y="265"/>
                  </a:cubicBezTo>
                  <a:cubicBezTo>
                    <a:pt x="66" y="265"/>
                    <a:pt x="66" y="265"/>
                    <a:pt x="66" y="265"/>
                  </a:cubicBezTo>
                  <a:cubicBezTo>
                    <a:pt x="30" y="265"/>
                    <a:pt x="0" y="236"/>
                    <a:pt x="0" y="200"/>
                  </a:cubicBezTo>
                  <a:cubicBezTo>
                    <a:pt x="0" y="164"/>
                    <a:pt x="29" y="135"/>
                    <a:pt x="64" y="134"/>
                  </a:cubicBezTo>
                  <a:cubicBezTo>
                    <a:pt x="63" y="129"/>
                    <a:pt x="63" y="123"/>
                    <a:pt x="63" y="118"/>
                  </a:cubicBezTo>
                  <a:cubicBezTo>
                    <a:pt x="63" y="72"/>
                    <a:pt x="99" y="35"/>
                    <a:pt x="145" y="35"/>
                  </a:cubicBezTo>
                  <a:cubicBezTo>
                    <a:pt x="163" y="35"/>
                    <a:pt x="180" y="41"/>
                    <a:pt x="194" y="5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0" name="Freeform 120">
              <a:extLst>
                <a:ext uri="{FF2B5EF4-FFF2-40B4-BE49-F238E27FC236}">
                  <a16:creationId xmlns:a16="http://schemas.microsoft.com/office/drawing/2014/main" id="{30DBB117-27A2-40E1-B084-487DC0D15B7C}"/>
                </a:ext>
              </a:extLst>
            </p:cNvPr>
            <p:cNvSpPr>
              <a:spLocks/>
            </p:cNvSpPr>
            <p:nvPr userDrawn="1"/>
          </p:nvSpPr>
          <p:spPr bwMode="auto">
            <a:xfrm>
              <a:off x="10277688" y="2076360"/>
              <a:ext cx="1757944" cy="603712"/>
            </a:xfrm>
            <a:custGeom>
              <a:avLst/>
              <a:gdLst>
                <a:gd name="T0" fmla="*/ 405 w 454"/>
                <a:gd name="T1" fmla="*/ 0 h 157"/>
                <a:gd name="T2" fmla="*/ 428 w 454"/>
                <a:gd name="T3" fmla="*/ 57 h 157"/>
                <a:gd name="T4" fmla="*/ 346 w 454"/>
                <a:gd name="T5" fmla="*/ 139 h 157"/>
                <a:gd name="T6" fmla="*/ 24 w 454"/>
                <a:gd name="T7" fmla="*/ 139 h 157"/>
                <a:gd name="T8" fmla="*/ 0 w 454"/>
                <a:gd name="T9" fmla="*/ 135 h 157"/>
                <a:gd name="T10" fmla="*/ 50 w 454"/>
                <a:gd name="T11" fmla="*/ 157 h 157"/>
                <a:gd name="T12" fmla="*/ 371 w 454"/>
                <a:gd name="T13" fmla="*/ 157 h 157"/>
                <a:gd name="T14" fmla="*/ 454 w 454"/>
                <a:gd name="T15" fmla="*/ 75 h 157"/>
                <a:gd name="T16" fmla="*/ 405 w 454"/>
                <a:gd name="T17"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4" h="157">
                  <a:moveTo>
                    <a:pt x="405" y="0"/>
                  </a:moveTo>
                  <a:cubicBezTo>
                    <a:pt x="420" y="15"/>
                    <a:pt x="428" y="35"/>
                    <a:pt x="428" y="57"/>
                  </a:cubicBezTo>
                  <a:cubicBezTo>
                    <a:pt x="428" y="102"/>
                    <a:pt x="391" y="139"/>
                    <a:pt x="346" y="139"/>
                  </a:cubicBezTo>
                  <a:cubicBezTo>
                    <a:pt x="24" y="139"/>
                    <a:pt x="24" y="139"/>
                    <a:pt x="24" y="139"/>
                  </a:cubicBezTo>
                  <a:cubicBezTo>
                    <a:pt x="16" y="139"/>
                    <a:pt x="8" y="138"/>
                    <a:pt x="0" y="135"/>
                  </a:cubicBezTo>
                  <a:cubicBezTo>
                    <a:pt x="12" y="149"/>
                    <a:pt x="30" y="157"/>
                    <a:pt x="50" y="157"/>
                  </a:cubicBezTo>
                  <a:cubicBezTo>
                    <a:pt x="371" y="157"/>
                    <a:pt x="371" y="157"/>
                    <a:pt x="371" y="157"/>
                  </a:cubicBezTo>
                  <a:cubicBezTo>
                    <a:pt x="417" y="157"/>
                    <a:pt x="454" y="121"/>
                    <a:pt x="454" y="75"/>
                  </a:cubicBezTo>
                  <a:cubicBezTo>
                    <a:pt x="454" y="42"/>
                    <a:pt x="434" y="13"/>
                    <a:pt x="405" y="0"/>
                  </a:cubicBez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1" name="Freeform 121">
              <a:extLst>
                <a:ext uri="{FF2B5EF4-FFF2-40B4-BE49-F238E27FC236}">
                  <a16:creationId xmlns:a16="http://schemas.microsoft.com/office/drawing/2014/main" id="{A979BB99-0B05-4B6E-BF6C-40B84C979F6D}"/>
                </a:ext>
              </a:extLst>
            </p:cNvPr>
            <p:cNvSpPr>
              <a:spLocks/>
            </p:cNvSpPr>
            <p:nvPr userDrawn="1"/>
          </p:nvSpPr>
          <p:spPr bwMode="auto">
            <a:xfrm>
              <a:off x="8219218" y="4560352"/>
              <a:ext cx="119679" cy="196804"/>
            </a:xfrm>
            <a:custGeom>
              <a:avLst/>
              <a:gdLst>
                <a:gd name="T0" fmla="*/ 22 w 31"/>
                <a:gd name="T1" fmla="*/ 0 h 51"/>
                <a:gd name="T2" fmla="*/ 0 w 31"/>
                <a:gd name="T3" fmla="*/ 0 h 51"/>
                <a:gd name="T4" fmla="*/ 0 w 31"/>
                <a:gd name="T5" fmla="*/ 51 h 51"/>
                <a:gd name="T6" fmla="*/ 22 w 31"/>
                <a:gd name="T7" fmla="*/ 51 h 51"/>
                <a:gd name="T8" fmla="*/ 31 w 31"/>
                <a:gd name="T9" fmla="*/ 43 h 51"/>
                <a:gd name="T10" fmla="*/ 31 w 31"/>
                <a:gd name="T11" fmla="*/ 9 h 51"/>
                <a:gd name="T12" fmla="*/ 22 w 31"/>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31" h="51">
                  <a:moveTo>
                    <a:pt x="22" y="0"/>
                  </a:moveTo>
                  <a:cubicBezTo>
                    <a:pt x="0" y="0"/>
                    <a:pt x="0" y="0"/>
                    <a:pt x="0" y="0"/>
                  </a:cubicBezTo>
                  <a:cubicBezTo>
                    <a:pt x="0" y="51"/>
                    <a:pt x="0" y="51"/>
                    <a:pt x="0" y="51"/>
                  </a:cubicBezTo>
                  <a:cubicBezTo>
                    <a:pt x="22" y="51"/>
                    <a:pt x="22" y="51"/>
                    <a:pt x="22" y="51"/>
                  </a:cubicBezTo>
                  <a:cubicBezTo>
                    <a:pt x="27" y="51"/>
                    <a:pt x="31" y="48"/>
                    <a:pt x="31" y="43"/>
                  </a:cubicBezTo>
                  <a:cubicBezTo>
                    <a:pt x="31" y="9"/>
                    <a:pt x="31" y="9"/>
                    <a:pt x="31" y="9"/>
                  </a:cubicBezTo>
                  <a:cubicBezTo>
                    <a:pt x="31" y="4"/>
                    <a:pt x="27" y="0"/>
                    <a:pt x="2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2" name="Freeform 122">
              <a:extLst>
                <a:ext uri="{FF2B5EF4-FFF2-40B4-BE49-F238E27FC236}">
                  <a16:creationId xmlns:a16="http://schemas.microsoft.com/office/drawing/2014/main" id="{5CBBC5E3-D11E-4195-A716-BA2A2BB03558}"/>
                </a:ext>
              </a:extLst>
            </p:cNvPr>
            <p:cNvSpPr>
              <a:spLocks/>
            </p:cNvSpPr>
            <p:nvPr userDrawn="1"/>
          </p:nvSpPr>
          <p:spPr bwMode="auto">
            <a:xfrm>
              <a:off x="8860164" y="4597585"/>
              <a:ext cx="101062" cy="119679"/>
            </a:xfrm>
            <a:custGeom>
              <a:avLst/>
              <a:gdLst>
                <a:gd name="T0" fmla="*/ 11 w 26"/>
                <a:gd name="T1" fmla="*/ 31 h 31"/>
                <a:gd name="T2" fmla="*/ 26 w 26"/>
                <a:gd name="T3" fmla="*/ 16 h 31"/>
                <a:gd name="T4" fmla="*/ 11 w 26"/>
                <a:gd name="T5" fmla="*/ 0 h 31"/>
                <a:gd name="T6" fmla="*/ 0 w 26"/>
                <a:gd name="T7" fmla="*/ 0 h 31"/>
                <a:gd name="T8" fmla="*/ 0 w 26"/>
                <a:gd name="T9" fmla="*/ 31 h 31"/>
                <a:gd name="T10" fmla="*/ 11 w 26"/>
                <a:gd name="T11" fmla="*/ 31 h 31"/>
              </a:gdLst>
              <a:ahLst/>
              <a:cxnLst>
                <a:cxn ang="0">
                  <a:pos x="T0" y="T1"/>
                </a:cxn>
                <a:cxn ang="0">
                  <a:pos x="T2" y="T3"/>
                </a:cxn>
                <a:cxn ang="0">
                  <a:pos x="T4" y="T5"/>
                </a:cxn>
                <a:cxn ang="0">
                  <a:pos x="T6" y="T7"/>
                </a:cxn>
                <a:cxn ang="0">
                  <a:pos x="T8" y="T9"/>
                </a:cxn>
                <a:cxn ang="0">
                  <a:pos x="T10" y="T11"/>
                </a:cxn>
              </a:cxnLst>
              <a:rect l="0" t="0" r="r" b="b"/>
              <a:pathLst>
                <a:path w="26" h="31">
                  <a:moveTo>
                    <a:pt x="11" y="31"/>
                  </a:moveTo>
                  <a:cubicBezTo>
                    <a:pt x="19" y="31"/>
                    <a:pt x="26" y="24"/>
                    <a:pt x="26" y="16"/>
                  </a:cubicBezTo>
                  <a:cubicBezTo>
                    <a:pt x="26" y="7"/>
                    <a:pt x="19" y="0"/>
                    <a:pt x="11" y="0"/>
                  </a:cubicBezTo>
                  <a:cubicBezTo>
                    <a:pt x="0" y="0"/>
                    <a:pt x="0" y="0"/>
                    <a:pt x="0" y="0"/>
                  </a:cubicBezTo>
                  <a:cubicBezTo>
                    <a:pt x="0" y="31"/>
                    <a:pt x="0" y="31"/>
                    <a:pt x="0" y="31"/>
                  </a:cubicBezTo>
                  <a:lnTo>
                    <a:pt x="11" y="31"/>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3" name="Freeform 123">
              <a:extLst>
                <a:ext uri="{FF2B5EF4-FFF2-40B4-BE49-F238E27FC236}">
                  <a16:creationId xmlns:a16="http://schemas.microsoft.com/office/drawing/2014/main" id="{662702DC-698E-454A-8ED3-DE28379639FF}"/>
                </a:ext>
              </a:extLst>
            </p:cNvPr>
            <p:cNvSpPr>
              <a:spLocks/>
            </p:cNvSpPr>
            <p:nvPr userDrawn="1"/>
          </p:nvSpPr>
          <p:spPr bwMode="auto">
            <a:xfrm>
              <a:off x="8267090" y="4509822"/>
              <a:ext cx="598393" cy="295208"/>
            </a:xfrm>
            <a:custGeom>
              <a:avLst/>
              <a:gdLst>
                <a:gd name="T0" fmla="*/ 154 w 154"/>
                <a:gd name="T1" fmla="*/ 23 h 77"/>
                <a:gd name="T2" fmla="*/ 121 w 154"/>
                <a:gd name="T3" fmla="*/ 4 h 77"/>
                <a:gd name="T4" fmla="*/ 105 w 154"/>
                <a:gd name="T5" fmla="*/ 0 h 77"/>
                <a:gd name="T6" fmla="*/ 8 w 154"/>
                <a:gd name="T7" fmla="*/ 0 h 77"/>
                <a:gd name="T8" fmla="*/ 0 w 154"/>
                <a:gd name="T9" fmla="*/ 9 h 77"/>
                <a:gd name="T10" fmla="*/ 0 w 154"/>
                <a:gd name="T11" fmla="*/ 68 h 77"/>
                <a:gd name="T12" fmla="*/ 8 w 154"/>
                <a:gd name="T13" fmla="*/ 77 h 77"/>
                <a:gd name="T14" fmla="*/ 105 w 154"/>
                <a:gd name="T15" fmla="*/ 77 h 77"/>
                <a:gd name="T16" fmla="*/ 121 w 154"/>
                <a:gd name="T17" fmla="*/ 73 h 77"/>
                <a:gd name="T18" fmla="*/ 154 w 154"/>
                <a:gd name="T19" fmla="*/ 54 h 77"/>
                <a:gd name="T20" fmla="*/ 154 w 154"/>
                <a:gd name="T21" fmla="*/ 2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4" h="77">
                  <a:moveTo>
                    <a:pt x="154" y="23"/>
                  </a:moveTo>
                  <a:cubicBezTo>
                    <a:pt x="121" y="4"/>
                    <a:pt x="121" y="4"/>
                    <a:pt x="121" y="4"/>
                  </a:cubicBezTo>
                  <a:cubicBezTo>
                    <a:pt x="117" y="2"/>
                    <a:pt x="110" y="0"/>
                    <a:pt x="105" y="0"/>
                  </a:cubicBezTo>
                  <a:cubicBezTo>
                    <a:pt x="8" y="0"/>
                    <a:pt x="8" y="0"/>
                    <a:pt x="8" y="0"/>
                  </a:cubicBezTo>
                  <a:cubicBezTo>
                    <a:pt x="4" y="0"/>
                    <a:pt x="0" y="4"/>
                    <a:pt x="0" y="9"/>
                  </a:cubicBezTo>
                  <a:cubicBezTo>
                    <a:pt x="0" y="68"/>
                    <a:pt x="0" y="68"/>
                    <a:pt x="0" y="68"/>
                  </a:cubicBezTo>
                  <a:cubicBezTo>
                    <a:pt x="0" y="73"/>
                    <a:pt x="4" y="77"/>
                    <a:pt x="8" y="77"/>
                  </a:cubicBezTo>
                  <a:cubicBezTo>
                    <a:pt x="105" y="77"/>
                    <a:pt x="105" y="77"/>
                    <a:pt x="105" y="77"/>
                  </a:cubicBezTo>
                  <a:cubicBezTo>
                    <a:pt x="110" y="77"/>
                    <a:pt x="117" y="75"/>
                    <a:pt x="121" y="73"/>
                  </a:cubicBezTo>
                  <a:cubicBezTo>
                    <a:pt x="154" y="54"/>
                    <a:pt x="154" y="54"/>
                    <a:pt x="154" y="54"/>
                  </a:cubicBezTo>
                  <a:lnTo>
                    <a:pt x="154" y="23"/>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4" name="Freeform 124">
              <a:extLst>
                <a:ext uri="{FF2B5EF4-FFF2-40B4-BE49-F238E27FC236}">
                  <a16:creationId xmlns:a16="http://schemas.microsoft.com/office/drawing/2014/main" id="{2F26795F-DD2F-495C-B65F-D1743C314C12}"/>
                </a:ext>
              </a:extLst>
            </p:cNvPr>
            <p:cNvSpPr>
              <a:spLocks/>
            </p:cNvSpPr>
            <p:nvPr userDrawn="1"/>
          </p:nvSpPr>
          <p:spPr bwMode="auto">
            <a:xfrm>
              <a:off x="8267090" y="4512480"/>
              <a:ext cx="598393" cy="292547"/>
            </a:xfrm>
            <a:custGeom>
              <a:avLst/>
              <a:gdLst>
                <a:gd name="T0" fmla="*/ 5 w 154"/>
                <a:gd name="T1" fmla="*/ 0 h 76"/>
                <a:gd name="T2" fmla="*/ 5 w 154"/>
                <a:gd name="T3" fmla="*/ 59 h 76"/>
                <a:gd name="T4" fmla="*/ 13 w 154"/>
                <a:gd name="T5" fmla="*/ 67 h 76"/>
                <a:gd name="T6" fmla="*/ 110 w 154"/>
                <a:gd name="T7" fmla="*/ 67 h 76"/>
                <a:gd name="T8" fmla="*/ 126 w 154"/>
                <a:gd name="T9" fmla="*/ 64 h 76"/>
                <a:gd name="T10" fmla="*/ 154 w 154"/>
                <a:gd name="T11" fmla="*/ 47 h 76"/>
                <a:gd name="T12" fmla="*/ 154 w 154"/>
                <a:gd name="T13" fmla="*/ 53 h 76"/>
                <a:gd name="T14" fmla="*/ 121 w 154"/>
                <a:gd name="T15" fmla="*/ 72 h 76"/>
                <a:gd name="T16" fmla="*/ 105 w 154"/>
                <a:gd name="T17" fmla="*/ 76 h 76"/>
                <a:gd name="T18" fmla="*/ 8 w 154"/>
                <a:gd name="T19" fmla="*/ 76 h 76"/>
                <a:gd name="T20" fmla="*/ 0 w 154"/>
                <a:gd name="T21" fmla="*/ 67 h 76"/>
                <a:gd name="T22" fmla="*/ 0 w 154"/>
                <a:gd name="T23" fmla="*/ 8 h 76"/>
                <a:gd name="T24" fmla="*/ 5 w 154"/>
                <a:gd name="T25"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4" h="76">
                  <a:moveTo>
                    <a:pt x="5" y="0"/>
                  </a:moveTo>
                  <a:cubicBezTo>
                    <a:pt x="5" y="59"/>
                    <a:pt x="5" y="59"/>
                    <a:pt x="5" y="59"/>
                  </a:cubicBezTo>
                  <a:cubicBezTo>
                    <a:pt x="5" y="64"/>
                    <a:pt x="9" y="67"/>
                    <a:pt x="13" y="67"/>
                  </a:cubicBezTo>
                  <a:cubicBezTo>
                    <a:pt x="110" y="67"/>
                    <a:pt x="110" y="67"/>
                    <a:pt x="110" y="67"/>
                  </a:cubicBezTo>
                  <a:cubicBezTo>
                    <a:pt x="115" y="67"/>
                    <a:pt x="122" y="66"/>
                    <a:pt x="126" y="64"/>
                  </a:cubicBezTo>
                  <a:cubicBezTo>
                    <a:pt x="154" y="47"/>
                    <a:pt x="154" y="47"/>
                    <a:pt x="154" y="47"/>
                  </a:cubicBezTo>
                  <a:cubicBezTo>
                    <a:pt x="154" y="53"/>
                    <a:pt x="154" y="53"/>
                    <a:pt x="154" y="53"/>
                  </a:cubicBezTo>
                  <a:cubicBezTo>
                    <a:pt x="121" y="72"/>
                    <a:pt x="121" y="72"/>
                    <a:pt x="121" y="72"/>
                  </a:cubicBezTo>
                  <a:cubicBezTo>
                    <a:pt x="117" y="74"/>
                    <a:pt x="110" y="76"/>
                    <a:pt x="105" y="76"/>
                  </a:cubicBezTo>
                  <a:cubicBezTo>
                    <a:pt x="8" y="76"/>
                    <a:pt x="8" y="76"/>
                    <a:pt x="8" y="76"/>
                  </a:cubicBezTo>
                  <a:cubicBezTo>
                    <a:pt x="4" y="76"/>
                    <a:pt x="0" y="72"/>
                    <a:pt x="0" y="67"/>
                  </a:cubicBezTo>
                  <a:cubicBezTo>
                    <a:pt x="0" y="8"/>
                    <a:pt x="0" y="8"/>
                    <a:pt x="0" y="8"/>
                  </a:cubicBezTo>
                  <a:cubicBezTo>
                    <a:pt x="0" y="5"/>
                    <a:pt x="2" y="2"/>
                    <a:pt x="5" y="0"/>
                  </a:cubicBezTo>
                  <a:close/>
                </a:path>
              </a:pathLst>
            </a:custGeom>
            <a:solidFill>
              <a:srgbClr val="C86E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5" name="Rectangle 125">
              <a:extLst>
                <a:ext uri="{FF2B5EF4-FFF2-40B4-BE49-F238E27FC236}">
                  <a16:creationId xmlns:a16="http://schemas.microsoft.com/office/drawing/2014/main" id="{0AFFE1CB-5B49-4478-9448-59BC06330D82}"/>
                </a:ext>
              </a:extLst>
            </p:cNvPr>
            <p:cNvSpPr>
              <a:spLocks noChangeArrowheads="1"/>
            </p:cNvSpPr>
            <p:nvPr userDrawn="1"/>
          </p:nvSpPr>
          <p:spPr bwMode="auto">
            <a:xfrm>
              <a:off x="8219218" y="4706626"/>
              <a:ext cx="47871" cy="5053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sp>
          <p:nvSpPr>
            <p:cNvPr id="26" name="Freeform 126">
              <a:extLst>
                <a:ext uri="{FF2B5EF4-FFF2-40B4-BE49-F238E27FC236}">
                  <a16:creationId xmlns:a16="http://schemas.microsoft.com/office/drawing/2014/main" id="{90FEE50E-B757-4A7D-8439-3AD720E5759A}"/>
                </a:ext>
              </a:extLst>
            </p:cNvPr>
            <p:cNvSpPr>
              <a:spLocks/>
            </p:cNvSpPr>
            <p:nvPr userDrawn="1"/>
          </p:nvSpPr>
          <p:spPr bwMode="auto">
            <a:xfrm>
              <a:off x="8860164" y="4648117"/>
              <a:ext cx="101062" cy="69148"/>
            </a:xfrm>
            <a:custGeom>
              <a:avLst/>
              <a:gdLst>
                <a:gd name="T0" fmla="*/ 26 w 26"/>
                <a:gd name="T1" fmla="*/ 0 h 18"/>
                <a:gd name="T2" fmla="*/ 26 w 26"/>
                <a:gd name="T3" fmla="*/ 3 h 18"/>
                <a:gd name="T4" fmla="*/ 11 w 26"/>
                <a:gd name="T5" fmla="*/ 18 h 18"/>
                <a:gd name="T6" fmla="*/ 0 w 26"/>
                <a:gd name="T7" fmla="*/ 18 h 18"/>
                <a:gd name="T8" fmla="*/ 0 w 26"/>
                <a:gd name="T9" fmla="*/ 13 h 18"/>
                <a:gd name="T10" fmla="*/ 11 w 26"/>
                <a:gd name="T11" fmla="*/ 13 h 18"/>
                <a:gd name="T12" fmla="*/ 26 w 2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26" h="18">
                  <a:moveTo>
                    <a:pt x="26" y="0"/>
                  </a:moveTo>
                  <a:cubicBezTo>
                    <a:pt x="26" y="1"/>
                    <a:pt x="26" y="2"/>
                    <a:pt x="26" y="3"/>
                  </a:cubicBezTo>
                  <a:cubicBezTo>
                    <a:pt x="26" y="11"/>
                    <a:pt x="19" y="18"/>
                    <a:pt x="11" y="18"/>
                  </a:cubicBezTo>
                  <a:cubicBezTo>
                    <a:pt x="0" y="18"/>
                    <a:pt x="0" y="18"/>
                    <a:pt x="0" y="18"/>
                  </a:cubicBezTo>
                  <a:cubicBezTo>
                    <a:pt x="0" y="13"/>
                    <a:pt x="0" y="13"/>
                    <a:pt x="0" y="13"/>
                  </a:cubicBezTo>
                  <a:cubicBezTo>
                    <a:pt x="11" y="13"/>
                    <a:pt x="11" y="13"/>
                    <a:pt x="11" y="13"/>
                  </a:cubicBezTo>
                  <a:cubicBezTo>
                    <a:pt x="19" y="13"/>
                    <a:pt x="25" y="7"/>
                    <a:pt x="26" y="0"/>
                  </a:cubicBez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597"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FFFFFF"/>
                </a:solidFill>
                <a:effectLst/>
                <a:uLnTx/>
                <a:uFillTx/>
              </a:endParaRPr>
            </a:p>
          </p:txBody>
        </p:sp>
      </p:gr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253817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Tree>
    <p:extLst>
      <p:ext uri="{BB962C8B-B14F-4D97-AF65-F5344CB8AC3E}">
        <p14:creationId xmlns:p14="http://schemas.microsoft.com/office/powerpoint/2010/main" val="1091933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41218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0"/>
            <a:ext cx="11887200" cy="2092881"/>
          </a:xfrm>
        </p:spPr>
        <p:txBody>
          <a:bodyPr>
            <a:spAutoFit/>
          </a:bodyPr>
          <a:lstStyle>
            <a:lvl1pPr>
              <a:defRPr sz="399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8618150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30" indent="0">
              <a:buNone/>
              <a:tabLst/>
              <a:defRPr sz="2000"/>
            </a:lvl3pPr>
            <a:lvl4pPr marL="460287" indent="0">
              <a:buNone/>
              <a:defRPr/>
            </a:lvl4pPr>
            <a:lvl5pPr marL="685669"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813123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2750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lvl1pPr>
            <a:lvl2pPr marL="531064" indent="-233150">
              <a:defRPr sz="2400"/>
            </a:lvl2pPr>
            <a:lvl3pPr marL="699450" indent="-168387">
              <a:tabLst/>
              <a:defRPr sz="2000"/>
            </a:lvl3pPr>
            <a:lvl4pPr marL="880789" indent="-181339">
              <a:defRPr/>
            </a:lvl4pPr>
            <a:lvl5pPr marL="1049175" indent="-168387">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507002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5471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22805516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7714441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519509913"/>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2902537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72531"/>
            <a:ext cx="5486399" cy="849463"/>
          </a:xfrm>
        </p:spPr>
        <p:txBody>
          <a:bodyPr anchor="ctr">
            <a:spAutoFit/>
          </a:bodyPr>
          <a:lstStyle>
            <a:lvl1pPr>
              <a:defRPr sz="4799"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462732006"/>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1"/>
            <a:ext cx="6995160" cy="6995160"/>
          </a:xfrm>
          <a:prstGeom prst="rect">
            <a:avLst/>
          </a:prstGeom>
        </p:spPr>
      </p:pic>
    </p:spTree>
    <p:extLst>
      <p:ext uri="{BB962C8B-B14F-4D97-AF65-F5344CB8AC3E}">
        <p14:creationId xmlns:p14="http://schemas.microsoft.com/office/powerpoint/2010/main" val="141870200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503689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050099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3158299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9211000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800"/>
            </a:p>
          </p:txBody>
        </p:sp>
      </p:grpSp>
      <p:sp>
        <p:nvSpPr>
          <p:cNvPr id="8"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06864258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903689908"/>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Walkin Microsoft Ready">
    <p:bg>
      <p:bgPr>
        <a:solidFill>
          <a:schemeClr val="bg2"/>
        </a:solidFill>
        <a:effectLst/>
      </p:bgPr>
    </p:bg>
    <p:spTree>
      <p:nvGrpSpPr>
        <p:cNvPr id="1" name=""/>
        <p:cNvGrpSpPr/>
        <p:nvPr/>
      </p:nvGrpSpPr>
      <p:grpSpPr>
        <a:xfrm>
          <a:off x="0" y="0"/>
          <a:ext cx="0" cy="0"/>
          <a:chOff x="0" y="0"/>
          <a:chExt cx="0" cy="0"/>
        </a:xfrm>
      </p:grpSpPr>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17" name="TextBox 16">
            <a:extLst>
              <a:ext uri="{FF2B5EF4-FFF2-40B4-BE49-F238E27FC236}">
                <a16:creationId xmlns:a16="http://schemas.microsoft.com/office/drawing/2014/main" id="{2589C2E4-CE3E-472C-A0EE-EC3540422079}"/>
              </a:ext>
            </a:extLst>
          </p:cNvPr>
          <p:cNvSpPr txBox="1"/>
          <p:nvPr userDrawn="1"/>
        </p:nvSpPr>
        <p:spPr>
          <a:xfrm>
            <a:off x="225812" y="2678502"/>
            <a:ext cx="5911432"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Microsoft Ready to</a:t>
            </a:r>
          </a:p>
        </p:txBody>
      </p:sp>
      <p:sp>
        <p:nvSpPr>
          <p:cNvPr id="18" name="Text Placeholder 4">
            <a:extLst>
              <a:ext uri="{FF2B5EF4-FFF2-40B4-BE49-F238E27FC236}">
                <a16:creationId xmlns:a16="http://schemas.microsoft.com/office/drawing/2014/main" id="{CCCDE24C-597E-4EE9-A4BC-F1FF940CBE87}"/>
              </a:ext>
            </a:extLst>
          </p:cNvPr>
          <p:cNvSpPr>
            <a:spLocks noGrp="1"/>
          </p:cNvSpPr>
          <p:nvPr>
            <p:ph type="body" sz="quarter" idx="10" hasCustomPrompt="1"/>
          </p:nvPr>
        </p:nvSpPr>
        <p:spPr>
          <a:xfrm>
            <a:off x="5741374" y="1877852"/>
            <a:ext cx="6400800" cy="1042416"/>
          </a:xfrm>
        </p:spPr>
        <p:txBody>
          <a:bodyPr lIns="182880" tIns="146304" rIns="182880" bIns="146304"/>
          <a:lstStyle>
            <a:lvl1pPr marL="0" indent="0">
              <a:buNone/>
              <a:defRPr sz="5399"/>
            </a:lvl1pPr>
          </a:lstStyle>
          <a:p>
            <a:pPr lvl="0"/>
            <a:r>
              <a:rPr lang="en-US" dirty="0"/>
              <a:t>&lt;theme word here&gt;</a:t>
            </a:r>
          </a:p>
        </p:txBody>
      </p:sp>
      <p:sp>
        <p:nvSpPr>
          <p:cNvPr id="19" name="Text Placeholder 4">
            <a:extLst>
              <a:ext uri="{FF2B5EF4-FFF2-40B4-BE49-F238E27FC236}">
                <a16:creationId xmlns:a16="http://schemas.microsoft.com/office/drawing/2014/main" id="{828EB695-08B2-4884-A095-850451DF0101}"/>
              </a:ext>
            </a:extLst>
          </p:cNvPr>
          <p:cNvSpPr>
            <a:spLocks noGrp="1"/>
          </p:cNvSpPr>
          <p:nvPr>
            <p:ph type="body" sz="quarter" idx="11" hasCustomPrompt="1"/>
          </p:nvPr>
        </p:nvSpPr>
        <p:spPr>
          <a:xfrm>
            <a:off x="5741374" y="4281700"/>
            <a:ext cx="6400800" cy="1043363"/>
          </a:xfrm>
        </p:spPr>
        <p:txBody>
          <a:bodyPr lIns="182880" tIns="146304" rIns="182880" bIns="146304"/>
          <a:lstStyle>
            <a:lvl1pPr marL="0" indent="0">
              <a:buNone/>
              <a:defRPr sz="5399"/>
            </a:lvl1pPr>
          </a:lstStyle>
          <a:p>
            <a:pPr lvl="0"/>
            <a:r>
              <a:rPr lang="en-US" dirty="0"/>
              <a:t>&lt;theme word here&gt;</a:t>
            </a:r>
          </a:p>
        </p:txBody>
      </p:sp>
      <p:sp>
        <p:nvSpPr>
          <p:cNvPr id="20" name="TextBox 19">
            <a:extLst>
              <a:ext uri="{FF2B5EF4-FFF2-40B4-BE49-F238E27FC236}">
                <a16:creationId xmlns:a16="http://schemas.microsoft.com/office/drawing/2014/main" id="{175920F8-F6E2-4F83-9569-0CA1D278C9A6}"/>
              </a:ext>
            </a:extLst>
          </p:cNvPr>
          <p:cNvSpPr txBox="1"/>
          <p:nvPr userDrawn="1"/>
        </p:nvSpPr>
        <p:spPr>
          <a:xfrm>
            <a:off x="206148" y="3480101"/>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1" name="Text Placeholder 4">
            <a:extLst>
              <a:ext uri="{FF2B5EF4-FFF2-40B4-BE49-F238E27FC236}">
                <a16:creationId xmlns:a16="http://schemas.microsoft.com/office/drawing/2014/main" id="{F54F2D01-271D-4ABB-99F8-988ACDEE6E79}"/>
              </a:ext>
            </a:extLst>
          </p:cNvPr>
          <p:cNvSpPr>
            <a:spLocks noGrp="1"/>
          </p:cNvSpPr>
          <p:nvPr>
            <p:ph type="body" sz="quarter" idx="12" hasCustomPrompt="1"/>
          </p:nvPr>
        </p:nvSpPr>
        <p:spPr>
          <a:xfrm>
            <a:off x="5741374" y="3480101"/>
            <a:ext cx="6400800" cy="1043363"/>
          </a:xfrm>
        </p:spPr>
        <p:txBody>
          <a:bodyPr lIns="182880" tIns="146304" rIns="182880" bIns="146304"/>
          <a:lstStyle>
            <a:lvl1pPr marL="0" indent="0">
              <a:buNone/>
              <a:defRPr sz="5399"/>
            </a:lvl1pPr>
          </a:lstStyle>
          <a:p>
            <a:pPr lvl="0"/>
            <a:r>
              <a:rPr lang="en-US" dirty="0"/>
              <a:t>&lt;theme word here&gt;</a:t>
            </a:r>
          </a:p>
        </p:txBody>
      </p:sp>
      <p:sp>
        <p:nvSpPr>
          <p:cNvPr id="22" name="TextBox 21">
            <a:extLst>
              <a:ext uri="{FF2B5EF4-FFF2-40B4-BE49-F238E27FC236}">
                <a16:creationId xmlns:a16="http://schemas.microsoft.com/office/drawing/2014/main" id="{856F8591-1DBE-4565-AC6F-60CAAEBB8F46}"/>
              </a:ext>
            </a:extLst>
          </p:cNvPr>
          <p:cNvSpPr txBox="1"/>
          <p:nvPr userDrawn="1"/>
        </p:nvSpPr>
        <p:spPr>
          <a:xfrm>
            <a:off x="5741374" y="2678502"/>
            <a:ext cx="5750141" cy="1058078"/>
          </a:xfrm>
          <a:prstGeom prst="rect">
            <a:avLst/>
          </a:prstGeom>
          <a:noFill/>
        </p:spPr>
        <p:txBody>
          <a:bodyPr wrap="none" lIns="182854" tIns="146283" rIns="182854" bIns="146283" rtlCol="0">
            <a:spAutoFit/>
          </a:bodyPr>
          <a:lstStyle/>
          <a:p>
            <a:pPr>
              <a:lnSpc>
                <a:spcPct val="90000"/>
              </a:lnSpc>
              <a:spcAft>
                <a:spcPts val="600"/>
              </a:spcAft>
            </a:pPr>
            <a:r>
              <a:rPr lang="en-US" sz="5399" dirty="0">
                <a:gradFill>
                  <a:gsLst>
                    <a:gs pos="2917">
                      <a:schemeClr val="tx1"/>
                    </a:gs>
                    <a:gs pos="30000">
                      <a:schemeClr val="tx1"/>
                    </a:gs>
                  </a:gsLst>
                  <a:lin ang="5400000" scaled="0"/>
                </a:gradFill>
                <a:latin typeface="+mj-lt"/>
              </a:rPr>
              <a:t>keep transforming</a:t>
            </a:r>
          </a:p>
        </p:txBody>
      </p:sp>
      <p:sp>
        <p:nvSpPr>
          <p:cNvPr id="23" name="TextBox 22">
            <a:extLst>
              <a:ext uri="{FF2B5EF4-FFF2-40B4-BE49-F238E27FC236}">
                <a16:creationId xmlns:a16="http://schemas.microsoft.com/office/drawing/2014/main" id="{17D52EC8-9238-4F4A-BBBC-A016D11B5CF8}"/>
              </a:ext>
            </a:extLst>
          </p:cNvPr>
          <p:cNvSpPr txBox="1"/>
          <p:nvPr userDrawn="1"/>
        </p:nvSpPr>
        <p:spPr>
          <a:xfrm>
            <a:off x="206148" y="1076253"/>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4" name="Text Placeholder 4">
            <a:extLst>
              <a:ext uri="{FF2B5EF4-FFF2-40B4-BE49-F238E27FC236}">
                <a16:creationId xmlns:a16="http://schemas.microsoft.com/office/drawing/2014/main" id="{1B3E63AD-42CA-445C-97F3-DDE05F705675}"/>
              </a:ext>
            </a:extLst>
          </p:cNvPr>
          <p:cNvSpPr>
            <a:spLocks noGrp="1"/>
          </p:cNvSpPr>
          <p:nvPr>
            <p:ph type="body" sz="quarter" idx="13" hasCustomPrompt="1"/>
          </p:nvPr>
        </p:nvSpPr>
        <p:spPr>
          <a:xfrm>
            <a:off x="5741374" y="1076253"/>
            <a:ext cx="6400800" cy="1043363"/>
          </a:xfrm>
        </p:spPr>
        <p:txBody>
          <a:bodyPr lIns="182880" tIns="146304" rIns="182880" bIns="146304"/>
          <a:lstStyle>
            <a:lvl1pPr marL="0" indent="0">
              <a:buNone/>
              <a:defRPr sz="5399"/>
            </a:lvl1pPr>
          </a:lstStyle>
          <a:p>
            <a:pPr lvl="0"/>
            <a:r>
              <a:rPr lang="en-US" dirty="0"/>
              <a:t>&lt;theme word here&gt;</a:t>
            </a:r>
          </a:p>
        </p:txBody>
      </p:sp>
      <p:sp>
        <p:nvSpPr>
          <p:cNvPr id="25" name="TextBox 24">
            <a:extLst>
              <a:ext uri="{FF2B5EF4-FFF2-40B4-BE49-F238E27FC236}">
                <a16:creationId xmlns:a16="http://schemas.microsoft.com/office/drawing/2014/main" id="{274A6492-8AD7-4E81-8CF0-97F81C18F3A0}"/>
              </a:ext>
            </a:extLst>
          </p:cNvPr>
          <p:cNvSpPr txBox="1"/>
          <p:nvPr userDrawn="1"/>
        </p:nvSpPr>
        <p:spPr>
          <a:xfrm>
            <a:off x="206148" y="1876904"/>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sp>
        <p:nvSpPr>
          <p:cNvPr id="26" name="TextBox 25">
            <a:extLst>
              <a:ext uri="{FF2B5EF4-FFF2-40B4-BE49-F238E27FC236}">
                <a16:creationId xmlns:a16="http://schemas.microsoft.com/office/drawing/2014/main" id="{B748E7DD-ABE0-4EDF-8068-30292B1E3A26}"/>
              </a:ext>
            </a:extLst>
          </p:cNvPr>
          <p:cNvSpPr txBox="1"/>
          <p:nvPr userDrawn="1"/>
        </p:nvSpPr>
        <p:spPr>
          <a:xfrm>
            <a:off x="206148" y="4281700"/>
            <a:ext cx="5774938" cy="1058078"/>
          </a:xfrm>
          <a:prstGeom prst="rect">
            <a:avLst/>
          </a:prstGeom>
          <a:noFill/>
        </p:spPr>
        <p:txBody>
          <a:bodyPr wrap="square" lIns="182854" tIns="146283" rIns="182854" bIns="146283" rtlCol="0">
            <a:spAutoFit/>
          </a:bodyPr>
          <a:lstStyle/>
          <a:p>
            <a:pPr algn="r">
              <a:lnSpc>
                <a:spcPct val="90000"/>
              </a:lnSpc>
              <a:spcAft>
                <a:spcPts val="600"/>
              </a:spcAft>
            </a:pPr>
            <a:r>
              <a:rPr lang="en-US" sz="5399" dirty="0">
                <a:gradFill>
                  <a:gsLst>
                    <a:gs pos="2917">
                      <a:schemeClr val="tx1"/>
                    </a:gs>
                    <a:gs pos="30000">
                      <a:schemeClr val="tx1"/>
                    </a:gs>
                  </a:gsLst>
                  <a:lin ang="5400000" scaled="0"/>
                </a:gradFill>
                <a:latin typeface="+mj-lt"/>
              </a:rPr>
              <a:t>to</a:t>
            </a:r>
          </a:p>
        </p:txBody>
      </p:sp>
      <p:grpSp>
        <p:nvGrpSpPr>
          <p:cNvPr id="27" name="Group 26">
            <a:extLst>
              <a:ext uri="{FF2B5EF4-FFF2-40B4-BE49-F238E27FC236}">
                <a16:creationId xmlns:a16="http://schemas.microsoft.com/office/drawing/2014/main" id="{123D1D8B-CF2F-4B87-A9D9-1E19A1F45651}"/>
              </a:ext>
            </a:extLst>
          </p:cNvPr>
          <p:cNvGrpSpPr/>
          <p:nvPr userDrawn="1"/>
        </p:nvGrpSpPr>
        <p:grpSpPr>
          <a:xfrm>
            <a:off x="7490065" y="6118886"/>
            <a:ext cx="4817272" cy="640363"/>
            <a:chOff x="274638" y="4554931"/>
            <a:chExt cx="4817273" cy="640363"/>
          </a:xfrm>
        </p:grpSpPr>
        <p:sp>
          <p:nvSpPr>
            <p:cNvPr id="28" name="TextBox 27">
              <a:extLst>
                <a:ext uri="{FF2B5EF4-FFF2-40B4-BE49-F238E27FC236}">
                  <a16:creationId xmlns:a16="http://schemas.microsoft.com/office/drawing/2014/main" id="{ACD72FDB-6EF8-4E3F-BF77-E09C21261007}"/>
                </a:ext>
              </a:extLst>
            </p:cNvPr>
            <p:cNvSpPr txBox="1"/>
            <p:nvPr userDrawn="1"/>
          </p:nvSpPr>
          <p:spPr>
            <a:xfrm>
              <a:off x="274638" y="4554931"/>
              <a:ext cx="4817273" cy="640363"/>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Seattle, WA	Jan 29–Feb 2, 2018</a:t>
              </a:r>
            </a:p>
          </p:txBody>
        </p:sp>
        <p:cxnSp>
          <p:nvCxnSpPr>
            <p:cNvPr id="29" name="Straight Connector 28">
              <a:extLst>
                <a:ext uri="{FF2B5EF4-FFF2-40B4-BE49-F238E27FC236}">
                  <a16:creationId xmlns:a16="http://schemas.microsoft.com/office/drawing/2014/main" id="{E9ED71E6-D3EC-4091-BD44-FC68E08CA312}"/>
                </a:ext>
              </a:extLst>
            </p:cNvPr>
            <p:cNvCxnSpPr>
              <a:cxnSpLocks/>
            </p:cNvCxnSpPr>
            <p:nvPr userDrawn="1"/>
          </p:nvCxnSpPr>
          <p:spPr>
            <a:xfrm>
              <a:off x="2159398" y="4685985"/>
              <a:ext cx="0" cy="365756"/>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404315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2" y="3955786"/>
            <a:ext cx="7315137" cy="1828007"/>
          </a:xfrm>
          <a:noFill/>
        </p:spPr>
        <p:txBody>
          <a:bodyPr lIns="164592" tIns="109728" rIns="164592" bIns="109728">
            <a:noAutofit/>
          </a:bodyPr>
          <a:lstStyle>
            <a:lvl1pPr marL="0" indent="0">
              <a:spcBef>
                <a:spcPts val="0"/>
              </a:spcBef>
              <a:buNone/>
              <a:defRPr sz="3199"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6"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
        <p:nvSpPr>
          <p:cNvPr id="7" name="Text Placeholder 16"/>
          <p:cNvSpPr>
            <a:spLocks noGrp="1"/>
          </p:cNvSpPr>
          <p:nvPr>
            <p:ph type="body" sz="quarter" idx="13" hasCustomPrompt="1"/>
          </p:nvPr>
        </p:nvSpPr>
        <p:spPr>
          <a:xfrm>
            <a:off x="8506905" y="294305"/>
            <a:ext cx="3657600" cy="578303"/>
          </a:xfrm>
        </p:spPr>
        <p:txBody>
          <a:bodyPr lIns="182880" tIns="146304" rIns="182880" bIns="146304"/>
          <a:lstStyle>
            <a:lvl1pPr marL="0" indent="0" algn="r">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Session Code</a:t>
            </a:r>
          </a:p>
        </p:txBody>
      </p:sp>
      <p:sp>
        <p:nvSpPr>
          <p:cNvPr id="8" name="Text Placeholder 16"/>
          <p:cNvSpPr>
            <a:spLocks noGrp="1"/>
          </p:cNvSpPr>
          <p:nvPr>
            <p:ph type="body" sz="quarter" idx="14" hasCustomPrompt="1"/>
          </p:nvPr>
        </p:nvSpPr>
        <p:spPr>
          <a:xfrm>
            <a:off x="274703" y="6116467"/>
            <a:ext cx="3657600" cy="578303"/>
          </a:xfrm>
        </p:spPr>
        <p:txBody>
          <a:bodyPr lIns="182880" tIns="146304" rIns="182880" bIns="146304" anchor="b"/>
          <a:lstStyle>
            <a:lvl1pPr marL="0" indent="0" algn="l">
              <a:buNone/>
              <a:defRPr sz="2000">
                <a:latin typeface="+mn-lt"/>
              </a:defRPr>
            </a:lvl1pPr>
            <a:lvl2pPr marL="342834" indent="0">
              <a:buNone/>
              <a:defRPr sz="2000"/>
            </a:lvl2pPr>
            <a:lvl3pPr marL="571390" indent="0">
              <a:buNone/>
              <a:defRPr sz="2000"/>
            </a:lvl3pPr>
            <a:lvl4pPr marL="799946" indent="0">
              <a:buNone/>
              <a:defRPr sz="2000"/>
            </a:lvl4pPr>
            <a:lvl5pPr marL="1028503" indent="0">
              <a:buNone/>
              <a:defRPr sz="2000"/>
            </a:lvl5pPr>
          </a:lstStyle>
          <a:p>
            <a:pPr lvl="0"/>
            <a:r>
              <a:rPr lang="en-US" dirty="0"/>
              <a:t>Yammer hashtag</a:t>
            </a:r>
          </a:p>
        </p:txBody>
      </p:sp>
    </p:spTree>
    <p:extLst>
      <p:ext uri="{BB962C8B-B14F-4D97-AF65-F5344CB8AC3E}">
        <p14:creationId xmlns:p14="http://schemas.microsoft.com/office/powerpoint/2010/main" val="28147427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50"/>
            <a:ext cx="11888787" cy="2308324"/>
          </a:xfrm>
        </p:spPr>
        <p:txBody>
          <a:bodyPr>
            <a:spAutoFit/>
          </a:bodyPr>
          <a:lstStyle>
            <a:lvl1pPr marL="0" indent="0">
              <a:buNone/>
              <a:defRPr/>
            </a:lvl1pPr>
            <a:lvl2pPr marL="228557" indent="0">
              <a:buNone/>
              <a:defRPr/>
            </a:lvl2pPr>
            <a:lvl3pPr marL="457112" indent="0">
              <a:buNone/>
              <a:defRPr/>
            </a:lvl3pPr>
            <a:lvl4pPr marL="685669" indent="0">
              <a:buNone/>
              <a:defRPr/>
            </a:lvl4pPr>
            <a:lvl5pPr marL="914224"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2010364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3" y="1211287"/>
            <a:ext cx="11888787" cy="2311705"/>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152683472"/>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39" indent="0">
              <a:buFont typeface="Wingdings" panose="05000000000000000000" pitchFamily="2" charset="2"/>
              <a:buNone/>
              <a:defRPr sz="2400" b="0"/>
            </a:lvl2pPr>
            <a:lvl3pPr marL="450763" indent="0">
              <a:buFont typeface="Wingdings" panose="05000000000000000000" pitchFamily="2" charset="2"/>
              <a:buNone/>
              <a:tabLst/>
              <a:defRPr sz="2200" b="0"/>
            </a:lvl3pPr>
            <a:lvl4pPr marL="652336" indent="0">
              <a:buFont typeface="Wingdings" panose="05000000000000000000" pitchFamily="2" charset="2"/>
              <a:buNone/>
              <a:defRPr sz="2200" b="0"/>
            </a:lvl4pPr>
            <a:lvl5pPr marL="853911"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39"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763"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36"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11"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51" marR="0" lvl="0" indent="-514251" algn="l" defTabSz="932563"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651" marR="0" lvl="1" indent="-457112" algn="l" defTabSz="932563" rtl="0" eaLnBrk="1" fontAlgn="auto" latinLnBrk="0" hangingPunct="1">
              <a:lnSpc>
                <a:spcPct val="90000"/>
              </a:lnSpc>
              <a:spcBef>
                <a:spcPct val="20000"/>
              </a:spcBef>
              <a:spcAft>
                <a:spcPts val="0"/>
              </a:spcAft>
              <a:buClrTx/>
              <a:buSzPct val="90000"/>
              <a:tabLst/>
            </a:pPr>
            <a:r>
              <a:rPr lang="en-US" dirty="0"/>
              <a:t>Second level</a:t>
            </a:r>
          </a:p>
          <a:p>
            <a:pPr marL="907875" marR="0" lvl="2" indent="-457112" algn="l" defTabSz="932563" rtl="0" eaLnBrk="1" fontAlgn="auto" latinLnBrk="0" hangingPunct="1">
              <a:lnSpc>
                <a:spcPct val="90000"/>
              </a:lnSpc>
              <a:spcBef>
                <a:spcPct val="20000"/>
              </a:spcBef>
              <a:spcAft>
                <a:spcPts val="0"/>
              </a:spcAft>
              <a:buClrTx/>
              <a:buSzPct val="90000"/>
              <a:tabLst/>
            </a:pPr>
            <a:r>
              <a:rPr lang="en-US" dirty="0"/>
              <a:t>Third level</a:t>
            </a:r>
          </a:p>
          <a:p>
            <a:pPr marL="1109449" marR="0" lvl="3" indent="-457112" algn="l" defTabSz="932563" rtl="0" eaLnBrk="1" fontAlgn="auto" latinLnBrk="0" hangingPunct="1">
              <a:lnSpc>
                <a:spcPct val="90000"/>
              </a:lnSpc>
              <a:spcBef>
                <a:spcPct val="20000"/>
              </a:spcBef>
              <a:spcAft>
                <a:spcPts val="0"/>
              </a:spcAft>
              <a:buClrTx/>
              <a:buSzPct val="90000"/>
              <a:tabLst/>
            </a:pPr>
            <a:r>
              <a:rPr lang="en-US" dirty="0"/>
              <a:t>Fourth level</a:t>
            </a:r>
          </a:p>
          <a:p>
            <a:pPr marL="1311023" marR="0" lvl="4" indent="-457112" algn="l" defTabSz="932563" rtl="0" eaLnBrk="1" fontAlgn="auto" latinLnBrk="0" hangingPunct="1">
              <a:lnSpc>
                <a:spcPct val="90000"/>
              </a:lnSpc>
              <a:spcBef>
                <a:spcPct val="20000"/>
              </a:spcBef>
              <a:spcAft>
                <a:spcPts val="0"/>
              </a:spcAft>
              <a:buClrTx/>
              <a:buSzPct val="90000"/>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81197827"/>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40" y="1211287"/>
            <a:ext cx="5486399" cy="2157514"/>
          </a:xfrm>
        </p:spPr>
        <p:txBody>
          <a:bodyPr wrap="square">
            <a:spAutoFit/>
          </a:bodyPr>
          <a:lstStyle>
            <a:lvl1pPr marL="231730" indent="-231730">
              <a:spcBef>
                <a:spcPts val="1224"/>
              </a:spcBef>
              <a:buClr>
                <a:schemeClr val="tx1"/>
              </a:buClr>
              <a:buFont typeface="Wingdings" panose="05000000000000000000" pitchFamily="2" charset="2"/>
              <a:buChar char=""/>
              <a:defRPr sz="3000" b="0">
                <a:latin typeface="+mn-lt"/>
              </a:defRPr>
            </a:lvl1pPr>
            <a:lvl2pPr marL="426956" indent="-171417">
              <a:buFont typeface="Wingdings" panose="05000000000000000000" pitchFamily="2" charset="2"/>
              <a:buChar char=""/>
              <a:defRPr sz="2400" b="0"/>
            </a:lvl2pPr>
            <a:lvl3pPr marL="639640" indent="-188876">
              <a:buFont typeface="Wingdings" panose="05000000000000000000" pitchFamily="2" charset="2"/>
              <a:buChar char=""/>
              <a:tabLst/>
              <a:defRPr sz="2200" b="0"/>
            </a:lvl3pPr>
            <a:lvl4pPr marL="828516" indent="-176180">
              <a:buFont typeface="Wingdings" panose="05000000000000000000" pitchFamily="2" charset="2"/>
              <a:buChar char=""/>
              <a:defRPr sz="2200" b="0"/>
            </a:lvl4pPr>
            <a:lvl5pPr marL="1023741" indent="-169831">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65935"/>
          </a:xfrm>
        </p:spPr>
        <p:txBody>
          <a:bodyPr wrap="square">
            <a:spAutoFit/>
          </a:bodyPr>
          <a:lstStyle>
            <a:lvl1pPr marL="287282" indent="-287282">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373" indent="-342834">
              <a:defRPr lang="en-US" sz="2400" b="0" kern="1200" spc="0" baseline="0" dirty="0">
                <a:gradFill>
                  <a:gsLst>
                    <a:gs pos="1250">
                      <a:schemeClr val="tx1"/>
                    </a:gs>
                    <a:gs pos="100000">
                      <a:schemeClr val="tx1"/>
                    </a:gs>
                  </a:gsLst>
                  <a:lin ang="5400000" scaled="0"/>
                </a:gradFill>
                <a:latin typeface="+mn-lt"/>
                <a:ea typeface="+mn-ea"/>
                <a:cs typeface="+mn-cs"/>
              </a:defRPr>
            </a:lvl2pPr>
            <a:lvl3pPr marL="793597" indent="-342834">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170" indent="-342834">
              <a:defRPr lang="en-US" sz="2200" b="0" kern="1200" spc="0" baseline="0" dirty="0">
                <a:gradFill>
                  <a:gsLst>
                    <a:gs pos="1250">
                      <a:schemeClr val="tx1"/>
                    </a:gs>
                    <a:gs pos="100000">
                      <a:schemeClr val="tx1"/>
                    </a:gs>
                  </a:gsLst>
                  <a:lin ang="5400000" scaled="0"/>
                </a:gradFill>
                <a:latin typeface="+mn-lt"/>
                <a:ea typeface="+mn-ea"/>
                <a:cs typeface="+mn-cs"/>
              </a:defRPr>
            </a:lvl4pPr>
            <a:lvl5pPr marL="1196746" indent="-342834">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30" marR="0" lvl="0" indent="-231730" algn="l" defTabSz="932563"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6956" marR="0" lvl="1" indent="-17141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640" marR="0" lvl="2" indent="-188876"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516" marR="0" lvl="3" indent="-176180"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741" marR="0" lvl="4" indent="-169831"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
        <p:nvSpPr>
          <p:cNvPr id="6"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8198602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2597958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892259677"/>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9" y="3954463"/>
            <a:ext cx="10058401" cy="738664"/>
          </a:xfrm>
          <a:noFill/>
        </p:spPr>
        <p:txBody>
          <a:bodyPr lIns="182880" tIns="146304" rIns="182880" bIns="146304">
            <a:spAutoFit/>
          </a:bodyPr>
          <a:lstStyle>
            <a:lvl1pPr marL="0" indent="0">
              <a:spcBef>
                <a:spcPts val="0"/>
              </a:spcBef>
              <a:buNone/>
              <a:defRPr sz="31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4"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3592180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198"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7464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33313269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100000">
                      <a:schemeClr val="tx1"/>
                    </a:gs>
                    <a:gs pos="0">
                      <a:schemeClr val="tx1"/>
                    </a:gs>
                  </a:gsLst>
                  <a:lin ang="5400000" scaled="0"/>
                </a:gradFill>
              </a:defRPr>
            </a:lvl1pPr>
          </a:lstStyle>
          <a:p>
            <a:r>
              <a:rPr lang="en-US" dirty="0"/>
              <a:t>Section title</a:t>
            </a:r>
          </a:p>
        </p:txBody>
      </p:sp>
      <p:sp>
        <p:nvSpPr>
          <p:cNvPr id="3"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5545350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799"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599"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07718553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31813271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bg2"/>
        </a:solidFill>
        <a:effectLst/>
      </p:bgPr>
    </p:bg>
    <p:spTree>
      <p:nvGrpSpPr>
        <p:cNvPr id="1" name=""/>
        <p:cNvGrpSpPr/>
        <p:nvPr/>
      </p:nvGrpSpPr>
      <p:grpSpPr>
        <a:xfrm>
          <a:off x="0" y="0"/>
          <a:ext cx="0" cy="0"/>
          <a:chOff x="0" y="0"/>
          <a:chExt cx="0" cy="0"/>
        </a:xfrm>
      </p:grpSpPr>
      <p:sp>
        <p:nvSpPr>
          <p:cNvPr id="2" name="TextBox 7"/>
          <p:cNvSpPr txBox="1"/>
          <p:nvPr userDrawn="1"/>
        </p:nvSpPr>
        <p:spPr bwMode="black">
          <a:xfrm>
            <a:off x="4419577"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28300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2270177"/>
          </a:xfrm>
        </p:spPr>
        <p:txBody>
          <a:bodyPr/>
          <a:lstStyle>
            <a:lvl1pPr marL="0" indent="0">
              <a:buNone/>
              <a:defRPr sz="3299">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48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494"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0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795"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7002237"/>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54" tIns="182854" rIns="182854" bIns="182854"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89" y="479425"/>
            <a:ext cx="1451843" cy="310896"/>
          </a:xfrm>
          <a:prstGeom prst="rect">
            <a:avLst/>
          </a:prstGeom>
        </p:spPr>
      </p:pic>
    </p:spTree>
    <p:extLst>
      <p:ext uri="{BB962C8B-B14F-4D97-AF65-F5344CB8AC3E}">
        <p14:creationId xmlns:p14="http://schemas.microsoft.com/office/powerpoint/2010/main" val="8575779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3334938600"/>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503061970"/>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Event Title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342068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Event Titl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5903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Event Title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246472" y="4608886"/>
            <a:ext cx="6386218" cy="1040285"/>
          </a:xfrm>
        </p:spPr>
        <p:txBody>
          <a:bodyPr anchor="t"/>
          <a:lstStyle>
            <a:lvl1pPr marL="0" indent="0">
              <a:buNone/>
              <a:defRPr sz="2400">
                <a:solidFill>
                  <a:schemeClr val="bg1"/>
                </a:solidFill>
              </a:defRPr>
            </a:lvl1pPr>
            <a:lvl5pPr>
              <a:defRPr/>
            </a:lvl5pPr>
          </a:lstStyle>
          <a:p>
            <a:pPr lvl="0"/>
            <a:r>
              <a:rPr lang="en-US" dirty="0"/>
              <a:t>Speaker Name</a:t>
            </a:r>
          </a:p>
          <a:p>
            <a:pPr lvl="0"/>
            <a:r>
              <a:rPr lang="en-US" dirty="0"/>
              <a:t>Date</a:t>
            </a:r>
          </a:p>
        </p:txBody>
      </p:sp>
      <p:sp>
        <p:nvSpPr>
          <p:cNvPr id="23" name="Text Placeholder 6"/>
          <p:cNvSpPr>
            <a:spLocks noGrp="1"/>
          </p:cNvSpPr>
          <p:nvPr>
            <p:ph type="body" sz="quarter" idx="13" hasCustomPrompt="1"/>
          </p:nvPr>
        </p:nvSpPr>
        <p:spPr>
          <a:xfrm>
            <a:off x="231890" y="2125662"/>
            <a:ext cx="6401694" cy="2162944"/>
          </a:xfrm>
        </p:spPr>
        <p:txBody>
          <a:bodyPr anchor="b"/>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Presentation Title Here</a:t>
            </a:r>
          </a:p>
        </p:txBody>
      </p:sp>
      <p:pic>
        <p:nvPicPr>
          <p:cNvPr id="19" name="Picture 18">
            <a:extLst>
              <a:ext uri="{FF2B5EF4-FFF2-40B4-BE49-F238E27FC236}">
                <a16:creationId xmlns:a16="http://schemas.microsoft.com/office/drawing/2014/main" id="{7ADCFDCD-A210-4674-963D-EC1B95685E75}"/>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6" name="Picture 5">
            <a:extLst>
              <a:ext uri="{FF2B5EF4-FFF2-40B4-BE49-F238E27FC236}">
                <a16:creationId xmlns:a16="http://schemas.microsoft.com/office/drawing/2014/main" id="{00DFD317-5BA3-438A-B299-DBB19373E36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Tree>
    <p:extLst>
      <p:ext uri="{BB962C8B-B14F-4D97-AF65-F5344CB8AC3E}">
        <p14:creationId xmlns:p14="http://schemas.microsoft.com/office/powerpoint/2010/main" val="3692082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fidentiality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Confidentiality slide</a:t>
            </a:r>
          </a:p>
        </p:txBody>
      </p:sp>
      <p:grpSp>
        <p:nvGrpSpPr>
          <p:cNvPr id="20" name="Group 19">
            <a:extLst>
              <a:ext uri="{FF2B5EF4-FFF2-40B4-BE49-F238E27FC236}">
                <a16:creationId xmlns:a16="http://schemas.microsoft.com/office/drawing/2014/main" id="{78E81F66-18BE-4E57-938C-9EDF97006F22}"/>
              </a:ext>
            </a:extLst>
          </p:cNvPr>
          <p:cNvGrpSpPr/>
          <p:nvPr userDrawn="1"/>
        </p:nvGrpSpPr>
        <p:grpSpPr>
          <a:xfrm>
            <a:off x="1054113" y="2214881"/>
            <a:ext cx="1587510" cy="1381916"/>
            <a:chOff x="873078" y="2214881"/>
            <a:chExt cx="1587510" cy="1381916"/>
          </a:xfrm>
        </p:grpSpPr>
        <p:sp>
          <p:nvSpPr>
            <p:cNvPr id="6" name="camera"/>
            <p:cNvSpPr>
              <a:spLocks noChangeAspect="1" noEditPoints="1"/>
            </p:cNvSpPr>
            <p:nvPr userDrawn="1"/>
          </p:nvSpPr>
          <p:spPr bwMode="auto">
            <a:xfrm>
              <a:off x="873078" y="2214881"/>
              <a:ext cx="1248634" cy="997857"/>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9" name="Multiplication Sign 8"/>
            <p:cNvSpPr/>
            <p:nvPr userDrawn="1"/>
          </p:nvSpPr>
          <p:spPr bwMode="auto">
            <a:xfrm>
              <a:off x="1782834" y="2919046"/>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a:extLst>
              <a:ext uri="{FF2B5EF4-FFF2-40B4-BE49-F238E27FC236}">
                <a16:creationId xmlns:a16="http://schemas.microsoft.com/office/drawing/2014/main" id="{A42996B6-D0B4-45A1-9261-8AEA3C29AB4A}"/>
              </a:ext>
            </a:extLst>
          </p:cNvPr>
          <p:cNvGrpSpPr/>
          <p:nvPr userDrawn="1"/>
        </p:nvGrpSpPr>
        <p:grpSpPr>
          <a:xfrm>
            <a:off x="3757694" y="2160262"/>
            <a:ext cx="1025543" cy="1444480"/>
            <a:chOff x="3751290" y="2160262"/>
            <a:chExt cx="1025543" cy="1444480"/>
          </a:xfrm>
        </p:grpSpPr>
        <p:sp>
          <p:nvSpPr>
            <p:cNvPr id="4" name="phone"/>
            <p:cNvSpPr>
              <a:spLocks noChangeAspect="1" noEditPoints="1"/>
            </p:cNvSpPr>
            <p:nvPr userDrawn="1"/>
          </p:nvSpPr>
          <p:spPr bwMode="auto">
            <a:xfrm>
              <a:off x="3751290" y="2160262"/>
              <a:ext cx="701279" cy="1122985"/>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0" name="Multiplication Sign 9"/>
            <p:cNvSpPr/>
            <p:nvPr userDrawn="1"/>
          </p:nvSpPr>
          <p:spPr bwMode="auto">
            <a:xfrm>
              <a:off x="4099079" y="2926991"/>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967B9B47-9837-457E-871B-E5D78142EEE5}"/>
              </a:ext>
            </a:extLst>
          </p:cNvPr>
          <p:cNvGrpSpPr/>
          <p:nvPr userDrawn="1"/>
        </p:nvGrpSpPr>
        <p:grpSpPr>
          <a:xfrm>
            <a:off x="5899308" y="2120300"/>
            <a:ext cx="1988005" cy="1490256"/>
            <a:chOff x="6335962" y="2120300"/>
            <a:chExt cx="1988005" cy="1490256"/>
          </a:xfrm>
        </p:grpSpPr>
        <p:sp>
          <p:nvSpPr>
            <p:cNvPr id="5" name="tablet_2"/>
            <p:cNvSpPr>
              <a:spLocks noChangeAspect="1" noEditPoints="1"/>
            </p:cNvSpPr>
            <p:nvPr userDrawn="1"/>
          </p:nvSpPr>
          <p:spPr bwMode="auto">
            <a:xfrm>
              <a:off x="6335962" y="2120300"/>
              <a:ext cx="1658042" cy="1214531"/>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1" name="Multiplication Sign 10"/>
            <p:cNvSpPr/>
            <p:nvPr userDrawn="1"/>
          </p:nvSpPr>
          <p:spPr bwMode="auto">
            <a:xfrm>
              <a:off x="7646213" y="2932805"/>
              <a:ext cx="677754" cy="677751"/>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2438E0D6-2E6D-4DE6-BEE3-12184AC40FA2}"/>
              </a:ext>
            </a:extLst>
          </p:cNvPr>
          <p:cNvGrpSpPr/>
          <p:nvPr userDrawn="1"/>
        </p:nvGrpSpPr>
        <p:grpSpPr>
          <a:xfrm>
            <a:off x="9003383" y="2088587"/>
            <a:ext cx="2378978" cy="1526582"/>
            <a:chOff x="9742220" y="2088587"/>
            <a:chExt cx="2378978" cy="1526582"/>
          </a:xfrm>
        </p:grpSpPr>
        <p:sp>
          <p:nvSpPr>
            <p:cNvPr id="3" name="laptop"/>
            <p:cNvSpPr>
              <a:spLocks noChangeAspect="1" noEditPoints="1"/>
            </p:cNvSpPr>
            <p:nvPr userDrawn="1"/>
          </p:nvSpPr>
          <p:spPr bwMode="auto">
            <a:xfrm>
              <a:off x="9742220" y="2088587"/>
              <a:ext cx="2101406" cy="1251030"/>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13" name="Multiplication Sign 12"/>
            <p:cNvSpPr/>
            <p:nvPr userDrawn="1"/>
          </p:nvSpPr>
          <p:spPr bwMode="auto">
            <a:xfrm>
              <a:off x="11443445" y="2937417"/>
              <a:ext cx="677753" cy="677752"/>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33480" y="4338135"/>
            <a:ext cx="12169550" cy="1671227"/>
          </a:xfrm>
          <a:prstGeom prst="rect">
            <a:avLst/>
          </a:prstGeom>
          <a:noFill/>
        </p:spPr>
        <p:txBody>
          <a:bodyPr wrap="none" lIns="182880" tIns="146304" rIns="182880" bIns="146304" rtlCol="0" anchor="ctr">
            <a:spAutoFit/>
          </a:bodyPr>
          <a:lstStyle/>
          <a:p>
            <a:pPr algn="ctr">
              <a:lnSpc>
                <a:spcPct val="90000"/>
              </a:lnSpc>
              <a:spcBef>
                <a:spcPts val="1200"/>
              </a:spcBef>
              <a:spcAft>
                <a:spcPts val="600"/>
              </a:spcAft>
            </a:pPr>
            <a:r>
              <a:rPr lang="en-US" sz="2200" b="1" dirty="0">
                <a:gradFill>
                  <a:gsLst>
                    <a:gs pos="2917">
                      <a:schemeClr val="tx1"/>
                    </a:gs>
                    <a:gs pos="30000">
                      <a:schemeClr val="tx1"/>
                    </a:gs>
                  </a:gsLst>
                  <a:lin ang="5400000" scaled="0"/>
                </a:gradFill>
              </a:rPr>
              <a:t>Architect Boot Camp </a:t>
            </a:r>
            <a:r>
              <a:rPr lang="en-US" sz="2200" dirty="0">
                <a:gradFill>
                  <a:gsLst>
                    <a:gs pos="2917">
                      <a:schemeClr val="tx1"/>
                    </a:gs>
                    <a:gs pos="30000">
                      <a:schemeClr val="tx1"/>
                    </a:gs>
                  </a:gsLst>
                  <a:lin ang="5400000" scaled="0"/>
                </a:gradFill>
              </a:rPr>
              <a:t>content is Microsoft Confidential </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post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content to any blogs or external websites</a:t>
            </a:r>
          </a:p>
          <a:p>
            <a:pPr algn="ctr">
              <a:lnSpc>
                <a:spcPct val="90000"/>
              </a:lnSpc>
              <a:spcBef>
                <a:spcPts val="1200"/>
              </a:spcBef>
              <a:spcAft>
                <a:spcPts val="600"/>
              </a:spcAft>
            </a:pPr>
            <a:r>
              <a:rPr lang="en-US" sz="2200" dirty="0">
                <a:gradFill>
                  <a:gsLst>
                    <a:gs pos="2917">
                      <a:schemeClr val="tx1"/>
                    </a:gs>
                    <a:gs pos="30000">
                      <a:schemeClr val="tx1"/>
                    </a:gs>
                  </a:gsLst>
                  <a:lin ang="5400000" scaled="0"/>
                </a:gradFill>
              </a:rPr>
              <a:t>DO NOT take photos or video of sessions or slides throughout the </a:t>
            </a:r>
            <a:r>
              <a:rPr lang="en-US" sz="2200" b="1" dirty="0">
                <a:gradFill>
                  <a:gsLst>
                    <a:gs pos="2917">
                      <a:schemeClr val="tx1"/>
                    </a:gs>
                    <a:gs pos="30000">
                      <a:schemeClr val="tx1"/>
                    </a:gs>
                  </a:gsLst>
                  <a:lin ang="5400000" scaled="0"/>
                </a:gradFill>
              </a:rPr>
              <a:t>Architect Boot Camp</a:t>
            </a:r>
            <a:r>
              <a:rPr lang="en-US" sz="2200" dirty="0">
                <a:gradFill>
                  <a:gsLst>
                    <a:gs pos="2917">
                      <a:schemeClr val="tx1"/>
                    </a:gs>
                    <a:gs pos="30000">
                      <a:schemeClr val="tx1"/>
                    </a:gs>
                  </a:gsLst>
                  <a:lin ang="5400000" scaled="0"/>
                </a:gradFill>
              </a:rPr>
              <a:t> event</a:t>
            </a:r>
          </a:p>
        </p:txBody>
      </p:sp>
    </p:spTree>
    <p:extLst>
      <p:ext uri="{BB962C8B-B14F-4D97-AF65-F5344CB8AC3E}">
        <p14:creationId xmlns:p14="http://schemas.microsoft.com/office/powerpoint/2010/main" val="23966131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6" name="Text Placeholder 5"/>
          <p:cNvSpPr>
            <a:spLocks noGrp="1"/>
          </p:cNvSpPr>
          <p:nvPr>
            <p:ph type="body" sz="quarter" idx="10"/>
          </p:nvPr>
        </p:nvSpPr>
        <p:spPr>
          <a:xfrm>
            <a:off x="270206" y="1212850"/>
            <a:ext cx="11887200" cy="2496068"/>
          </a:xfrm>
        </p:spPr>
        <p:txBody>
          <a:bodyPr/>
          <a:lstStyle>
            <a:lvl1pPr marL="0" indent="0">
              <a:lnSpc>
                <a:spcPct val="100000"/>
              </a:lnSpc>
              <a:buNone/>
              <a:defRPr>
                <a:solidFill>
                  <a:schemeClr val="tx1"/>
                </a:solidFill>
              </a:defRPr>
            </a:lvl1pPr>
            <a:lvl2pPr marL="0" indent="0">
              <a:lnSpc>
                <a:spcPct val="100000"/>
              </a:lnSpc>
              <a:buFontTx/>
              <a:buNone/>
              <a:defRPr sz="1600">
                <a:solidFill>
                  <a:schemeClr val="tx1"/>
                </a:solidFill>
              </a:defRPr>
            </a:lvl2pPr>
            <a:lvl3pPr marL="228557" indent="0">
              <a:lnSpc>
                <a:spcPct val="100000"/>
              </a:lnSpc>
              <a:buNone/>
              <a:defRPr sz="1600">
                <a:solidFill>
                  <a:schemeClr val="tx1"/>
                </a:solidFill>
              </a:defRPr>
            </a:lvl3pPr>
            <a:lvl4pPr marL="457112" indent="0">
              <a:lnSpc>
                <a:spcPct val="100000"/>
              </a:lnSpc>
              <a:buNone/>
              <a:defRPr sz="1600">
                <a:solidFill>
                  <a:schemeClr val="tx1"/>
                </a:solidFill>
              </a:defRPr>
            </a:lvl4pPr>
            <a:lvl5pPr marL="685669" indent="0">
              <a:lnSpc>
                <a:spcPct val="100000"/>
              </a:lnSpc>
              <a:buNone/>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87329121"/>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1316"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2849"/>
            <a:ext cx="5486399" cy="2203680"/>
          </a:xfrm>
        </p:spPr>
        <p:txBody>
          <a:bodyPr wrap="square">
            <a:spAutoFit/>
          </a:bodyPr>
          <a:lstStyle>
            <a:lvl1pPr marL="0" indent="0">
              <a:spcBef>
                <a:spcPts val="1224"/>
              </a:spcBef>
              <a:buClr>
                <a:schemeClr val="tx1"/>
              </a:buClr>
              <a:buFont typeface="Wingdings" pitchFamily="2" charset="2"/>
              <a:buNone/>
              <a:defRPr sz="2800">
                <a:solidFill>
                  <a:schemeClr val="accent2"/>
                </a:solidFill>
              </a:defRPr>
            </a:lvl1pPr>
            <a:lvl2pPr marL="0" indent="0">
              <a:buNone/>
              <a:defRPr sz="1600">
                <a:solidFill>
                  <a:schemeClr val="tx1"/>
                </a:solidFill>
              </a:defRPr>
            </a:lvl2pPr>
            <a:lvl3pPr marL="231730" indent="0">
              <a:buNone/>
              <a:tabLst/>
              <a:defRPr sz="1600">
                <a:solidFill>
                  <a:schemeClr val="tx1"/>
                </a:solidFill>
              </a:defRPr>
            </a:lvl3pPr>
            <a:lvl4pPr marL="460287" indent="0">
              <a:buNone/>
              <a:defRPr sz="1600">
                <a:solidFill>
                  <a:schemeClr val="tx1"/>
                </a:solidFill>
              </a:defRPr>
            </a:lvl4pPr>
            <a:lvl5pPr marL="685669" indent="0">
              <a:buNone/>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55781204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304291854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4181040650"/>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ull Bleed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66637"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8961437" cy="6994525"/>
          </a:xfrm>
          <a:prstGeom prst="rect">
            <a:avLst/>
          </a:prstGeom>
          <a:gradFill flip="none" rotWithShape="1">
            <a:gsLst>
              <a:gs pos="44000">
                <a:srgbClr val="000000">
                  <a:alpha val="48000"/>
                </a:srgbClr>
              </a:gs>
              <a:gs pos="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 Placeholder 6"/>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23" name="Text Placeholder 6"/>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858550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ull Bleed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7938"/>
            <a:ext cx="12441522"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ext Placeholder 6">
            <a:extLst>
              <a:ext uri="{FF2B5EF4-FFF2-40B4-BE49-F238E27FC236}">
                <a16:creationId xmlns:a16="http://schemas.microsoft.com/office/drawing/2014/main" id="{C5FD5429-AFE3-42EE-80AB-911CB5BA20B6}"/>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0" name="Text Placeholder 6">
            <a:extLst>
              <a:ext uri="{FF2B5EF4-FFF2-40B4-BE49-F238E27FC236}">
                <a16:creationId xmlns:a16="http://schemas.microsoft.com/office/drawing/2014/main" id="{0E6FAF24-2B33-4048-AADD-D85DF6020205}"/>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3288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Text Placeholder 3"/>
          <p:cNvSpPr>
            <a:spLocks noGrp="1"/>
          </p:cNvSpPr>
          <p:nvPr>
            <p:ph type="body" sz="quarter" idx="10"/>
          </p:nvPr>
        </p:nvSpPr>
        <p:spPr>
          <a:xfrm>
            <a:off x="274640"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40282"/>
            <a:ext cx="5486399" cy="2145203"/>
          </a:xfrm>
        </p:spPr>
        <p:txBody>
          <a:bodyPr wrap="square">
            <a:spAutoFit/>
          </a:bodyPr>
          <a:lstStyle>
            <a:lvl1pPr marL="287282" indent="-287282">
              <a:spcBef>
                <a:spcPts val="1224"/>
              </a:spcBef>
              <a:buClr>
                <a:schemeClr val="tx2"/>
              </a:buClr>
              <a:buFont typeface="Arial" pitchFamily="34" charset="0"/>
              <a:buChar char="•"/>
              <a:defRPr sz="2800">
                <a:solidFill>
                  <a:schemeClr val="tx1"/>
                </a:solidFill>
              </a:defRPr>
            </a:lvl1pPr>
            <a:lvl2pPr marL="531064" indent="-233150">
              <a:defRPr sz="1600">
                <a:solidFill>
                  <a:schemeClr val="tx1"/>
                </a:solidFill>
              </a:defRPr>
            </a:lvl2pPr>
            <a:lvl3pPr marL="699450" indent="-168387">
              <a:tabLst/>
              <a:defRPr sz="1600">
                <a:solidFill>
                  <a:schemeClr val="tx1"/>
                </a:solidFill>
              </a:defRPr>
            </a:lvl3pPr>
            <a:lvl4pPr marL="880789" indent="-181339">
              <a:defRPr sz="1600">
                <a:solidFill>
                  <a:schemeClr val="tx1"/>
                </a:solidFill>
              </a:defRPr>
            </a:lvl4pPr>
            <a:lvl5pPr marL="1049175" indent="-168387">
              <a:tabLst/>
              <a:defRPr sz="16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508596945"/>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Full Bleed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1E0B2C-776D-492F-ADF0-E4E62E8264A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7938"/>
            <a:ext cx="12436475" cy="6994525"/>
          </a:xfrm>
          <a:prstGeom prst="rect">
            <a:avLst/>
          </a:prstGeom>
        </p:spPr>
      </p:pic>
      <p:sp>
        <p:nvSpPr>
          <p:cNvPr id="4" name="Rectangle 3">
            <a:extLst>
              <a:ext uri="{FF2B5EF4-FFF2-40B4-BE49-F238E27FC236}">
                <a16:creationId xmlns:a16="http://schemas.microsoft.com/office/drawing/2014/main" id="{AFFA058D-0079-44D3-A884-D138C25A49B7}"/>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6">
            <a:extLst>
              <a:ext uri="{FF2B5EF4-FFF2-40B4-BE49-F238E27FC236}">
                <a16:creationId xmlns:a16="http://schemas.microsoft.com/office/drawing/2014/main" id="{818138FC-F786-41F2-AF92-1F1BBF65D7B9}"/>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9" name="Text Placeholder 6">
            <a:extLst>
              <a:ext uri="{FF2B5EF4-FFF2-40B4-BE49-F238E27FC236}">
                <a16:creationId xmlns:a16="http://schemas.microsoft.com/office/drawing/2014/main" id="{44159AAF-5BE0-41B4-BD31-DBE01540D056}"/>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376469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Full Bleed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a:extLst>
              <a:ext uri="{FF2B5EF4-FFF2-40B4-BE49-F238E27FC236}">
                <a16:creationId xmlns:a16="http://schemas.microsoft.com/office/drawing/2014/main" id="{4E84CED7-FFF2-4640-95CD-A94432410C2F}"/>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1" name="Text Placeholder 6">
            <a:extLst>
              <a:ext uri="{FF2B5EF4-FFF2-40B4-BE49-F238E27FC236}">
                <a16:creationId xmlns:a16="http://schemas.microsoft.com/office/drawing/2014/main" id="{86F470D8-2510-4452-8A45-2053C2A8AC33}"/>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1681387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ull Bleed 5">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Text Placeholder 6">
            <a:extLst>
              <a:ext uri="{FF2B5EF4-FFF2-40B4-BE49-F238E27FC236}">
                <a16:creationId xmlns:a16="http://schemas.microsoft.com/office/drawing/2014/main" id="{2D60B39A-62BF-4CE5-AAEF-5921C4E41417}"/>
              </a:ext>
            </a:extLst>
          </p:cNvPr>
          <p:cNvSpPr>
            <a:spLocks noGrp="1"/>
          </p:cNvSpPr>
          <p:nvPr>
            <p:ph type="body" sz="quarter" idx="12" hasCustomPrompt="1"/>
          </p:nvPr>
        </p:nvSpPr>
        <p:spPr>
          <a:xfrm>
            <a:off x="198437" y="4608886"/>
            <a:ext cx="6205652" cy="1040285"/>
          </a:xfrm>
        </p:spPr>
        <p:txBody>
          <a:bodyPr anchor="t"/>
          <a:lstStyle>
            <a:lvl1pPr marL="61913" indent="0">
              <a:buNone/>
              <a:defRPr sz="2400">
                <a:solidFill>
                  <a:schemeClr val="bg1"/>
                </a:solidFill>
              </a:defRPr>
            </a:lvl1pPr>
            <a:lvl5pPr>
              <a:defRPr/>
            </a:lvl5pPr>
          </a:lstStyle>
          <a:p>
            <a:pPr lvl="0"/>
            <a:r>
              <a:rPr lang="en-US" dirty="0"/>
              <a:t>Content here</a:t>
            </a:r>
          </a:p>
        </p:txBody>
      </p:sp>
      <p:sp>
        <p:nvSpPr>
          <p:cNvPr id="12" name="Text Placeholder 6">
            <a:extLst>
              <a:ext uri="{FF2B5EF4-FFF2-40B4-BE49-F238E27FC236}">
                <a16:creationId xmlns:a16="http://schemas.microsoft.com/office/drawing/2014/main" id="{CCB1F7A5-C471-4911-9CD8-D861B9CFFE58}"/>
              </a:ext>
            </a:extLst>
          </p:cNvPr>
          <p:cNvSpPr>
            <a:spLocks noGrp="1"/>
          </p:cNvSpPr>
          <p:nvPr>
            <p:ph type="body" sz="quarter" idx="13" hasCustomPrompt="1"/>
          </p:nvPr>
        </p:nvSpPr>
        <p:spPr>
          <a:xfrm>
            <a:off x="198437" y="2125662"/>
            <a:ext cx="6248400" cy="2162944"/>
          </a:xfrm>
        </p:spPr>
        <p:txBody>
          <a:bodyPr anchor="ctr"/>
          <a:lstStyle>
            <a:lvl1pPr marL="0" indent="0">
              <a:buNone/>
              <a:defRPr lang="en-US" sz="4399" kern="1200" spc="0" baseline="0" dirty="0">
                <a:solidFill>
                  <a:schemeClr val="bg1"/>
                </a:solidFill>
                <a:latin typeface="+mj-lt"/>
                <a:ea typeface="+mn-ea"/>
                <a:cs typeface="+mn-cs"/>
              </a:defRPr>
            </a:lvl1pPr>
            <a:lvl5pPr>
              <a:defRPr/>
            </a:lvl5pPr>
          </a:lstStyle>
          <a:p>
            <a:pPr marL="0" marR="0" lvl="0" indent="0" algn="l" defTabSz="932563" rtl="0" eaLnBrk="1" fontAlgn="auto" latinLnBrk="0" hangingPunct="1">
              <a:lnSpc>
                <a:spcPct val="95000"/>
              </a:lnSpc>
              <a:spcBef>
                <a:spcPts val="0"/>
              </a:spcBef>
              <a:spcAft>
                <a:spcPts val="1199"/>
              </a:spcAft>
              <a:buClrTx/>
              <a:buSzPct val="90000"/>
              <a:buFont typeface="Arial" pitchFamily="34" charset="0"/>
              <a:buNone/>
              <a:tabLst/>
            </a:pPr>
            <a:r>
              <a:rPr lang="en-US" dirty="0"/>
              <a:t>Headline here</a:t>
            </a:r>
          </a:p>
        </p:txBody>
      </p:sp>
    </p:spTree>
    <p:extLst>
      <p:ext uri="{BB962C8B-B14F-4D97-AF65-F5344CB8AC3E}">
        <p14:creationId xmlns:p14="http://schemas.microsoft.com/office/powerpoint/2010/main" val="55764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4405583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1631718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22726847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Section Title 4">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6F71CB-3F00-464C-88C9-6BB0DB1E354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1" y="0"/>
            <a:ext cx="12436475" cy="6994525"/>
          </a:xfrm>
          <a:prstGeom prst="rect">
            <a:avLst/>
          </a:prstGeom>
        </p:spPr>
      </p:pic>
      <p:sp>
        <p:nvSpPr>
          <p:cNvPr id="6" name="Rectangle 5">
            <a:extLst>
              <a:ext uri="{FF2B5EF4-FFF2-40B4-BE49-F238E27FC236}">
                <a16:creationId xmlns:a16="http://schemas.microsoft.com/office/drawing/2014/main" id="{D3B56245-1A36-453D-A080-8FFC608C5FB4}"/>
              </a:ext>
            </a:extLst>
          </p:cNvPr>
          <p:cNvSpPr/>
          <p:nvPr userDrawn="1"/>
        </p:nvSpPr>
        <p:spPr bwMode="auto">
          <a:xfrm>
            <a:off x="0" y="0"/>
            <a:ext cx="9799637" cy="6994525"/>
          </a:xfrm>
          <a:prstGeom prst="rect">
            <a:avLst/>
          </a:prstGeom>
          <a:gradFill>
            <a:gsLst>
              <a:gs pos="51000">
                <a:srgbClr val="FFFFFF">
                  <a:alpha val="60000"/>
                </a:srgbClr>
              </a:gs>
              <a:gs pos="0">
                <a:schemeClr val="tx1">
                  <a:alpha val="89000"/>
                </a:schemeClr>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userDrawn="1">
            <p:ph type="title" hasCustomPrompt="1"/>
          </p:nvPr>
        </p:nvSpPr>
        <p:spPr>
          <a:xfrm>
            <a:off x="274638" y="4081799"/>
            <a:ext cx="7315200" cy="1015663"/>
          </a:xfrm>
          <a:noFill/>
        </p:spPr>
        <p:txBody>
          <a:bodyPr wrap="square" tIns="91440" bIns="91440" anchor="b" anchorCtr="0">
            <a:spAutoFit/>
          </a:bodyPr>
          <a:lstStyle>
            <a:lvl1pPr>
              <a:defRPr sz="6000" spc="-100" baseline="0">
                <a:solidFill>
                  <a:schemeClr val="accent2"/>
                </a:solidFill>
              </a:defRPr>
            </a:lvl1pPr>
          </a:lstStyle>
          <a:p>
            <a:r>
              <a:rPr lang="en-US" dirty="0"/>
              <a:t>Section title</a:t>
            </a:r>
          </a:p>
        </p:txBody>
      </p:sp>
    </p:spTree>
    <p:extLst>
      <p:ext uri="{BB962C8B-B14F-4D97-AF65-F5344CB8AC3E}">
        <p14:creationId xmlns:p14="http://schemas.microsoft.com/office/powerpoint/2010/main" val="396012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303787"/>
            <a:ext cx="5486399" cy="766364"/>
          </a:xfrm>
        </p:spPr>
        <p:txBody>
          <a:bodyPr>
            <a:spAutoFit/>
          </a:bodyPr>
          <a:lstStyle>
            <a:lvl1pPr>
              <a:defRPr sz="4200" baseline="0">
                <a:solidFill>
                  <a:schemeClr val="tx1"/>
                </a:solidFill>
              </a:defRPr>
            </a:lvl1pPr>
          </a:lstStyle>
          <a:p>
            <a:r>
              <a:rPr lang="en-US" dirty="0"/>
              <a:t>50/50 photo layout</a:t>
            </a:r>
          </a:p>
        </p:txBody>
      </p:sp>
      <p:sp>
        <p:nvSpPr>
          <p:cNvPr id="6" name="Picture Placeholder 5"/>
          <p:cNvSpPr>
            <a:spLocks noGrp="1"/>
          </p:cNvSpPr>
          <p:nvPr>
            <p:ph type="pic" sz="quarter" idx="11" hasCustomPrompt="1"/>
          </p:nvPr>
        </p:nvSpPr>
        <p:spPr>
          <a:xfrm>
            <a:off x="6218237" y="0"/>
            <a:ext cx="6218238" cy="6994525"/>
          </a:xfrm>
          <a:blipFill>
            <a:blip r:embed="rId2" cstate="screen">
              <a:extLst>
                <a:ext uri="{28A0092B-C50C-407E-A947-70E740481C1C}">
                  <a14:useLocalDpi xmlns:a14="http://schemas.microsoft.com/office/drawing/2010/main"/>
                </a:ext>
              </a:extLst>
            </a:blip>
            <a:stretch>
              <a:fillRect/>
            </a:stretch>
          </a:blipFill>
        </p:spPr>
        <p:txBody>
          <a:bodyPr anchor="ctr"/>
          <a:lstStyle>
            <a:lvl1pPr marL="0" marR="0" indent="0" algn="ctr" defTabSz="932563" rtl="0" eaLnBrk="1" fontAlgn="auto" latinLnBrk="0" hangingPunct="1">
              <a:lnSpc>
                <a:spcPct val="90000"/>
              </a:lnSpc>
              <a:spcBef>
                <a:spcPct val="20000"/>
              </a:spcBef>
              <a:spcAft>
                <a:spcPts val="0"/>
              </a:spcAft>
              <a:buClrTx/>
              <a:buSzPct val="90000"/>
              <a:buFont typeface="Arial" pitchFamily="34" charset="0"/>
              <a:buNone/>
              <a:tabLst/>
              <a:defRPr lang="en-US" sz="1599" b="1" kern="1200" cap="none" spc="0" baseline="0" dirty="0">
                <a:solidFill>
                  <a:schemeClr val="bg1"/>
                </a:solidFill>
                <a:effectLst>
                  <a:outerShdw blurRad="38100" dist="38100" dir="2700000" algn="tl">
                    <a:srgbClr val="000000">
                      <a:alpha val="43137"/>
                    </a:srgbClr>
                  </a:outerShdw>
                </a:effectLst>
                <a:latin typeface="+mn-lt"/>
                <a:ea typeface="+mn-ea"/>
                <a:cs typeface="+mn-cs"/>
              </a:defRPr>
            </a:lvl1pPr>
          </a:lstStyle>
          <a:p>
            <a:br>
              <a:rPr lang="en-US" dirty="0"/>
            </a:br>
            <a:br>
              <a:rPr lang="en-US" dirty="0"/>
            </a:br>
            <a:br>
              <a:rPr lang="en-US" dirty="0"/>
            </a:br>
            <a:r>
              <a:rPr lang="en-US" dirty="0"/>
              <a:t>Click icon to add picture</a:t>
            </a:r>
          </a:p>
        </p:txBody>
      </p:sp>
      <p:sp>
        <p:nvSpPr>
          <p:cNvPr id="10"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721752615"/>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1295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Light Gray Blank">
    <p:bg>
      <p:bgPr>
        <a:solidFill>
          <a:schemeClr val="tx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50036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4"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228779377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ark Gray Blank">
    <p:bg>
      <p:bgPr>
        <a:solidFill>
          <a:schemeClr val="accent6"/>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879587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tx1"/>
                </a:solidFill>
              </a:defRPr>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spcCol="0" rtlCol="0" fromWordArt="0" anchor="ctr" anchorCtr="0" forceAA="0" compatLnSpc="1">
            <a:prstTxWarp prst="textNoShape">
              <a:avLst/>
            </a:prstTxWarp>
            <a:noAutofit/>
          </a:bodyPr>
          <a:lstStyle/>
          <a:p>
            <a:pPr algn="ctr" defTabSz="932293" fontAlgn="base">
              <a:spcBef>
                <a:spcPct val="0"/>
              </a:spcBef>
              <a:spcAft>
                <a:spcPct val="0"/>
              </a:spcAft>
            </a:pPr>
            <a:endParaRPr lang="en-US" sz="1800"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03214" y="1221157"/>
            <a:ext cx="11887199" cy="2452210"/>
          </a:xfrm>
        </p:spPr>
        <p:txBody>
          <a:bodyPr/>
          <a:lstStyle>
            <a:lvl1pPr marL="0" indent="0">
              <a:buNone/>
              <a:defRPr sz="3299">
                <a:solidFill>
                  <a:schemeClr val="tx1"/>
                </a:solidFill>
                <a:latin typeface="Consolas" panose="020B0609020204030204" pitchFamily="49" charset="0"/>
                <a:cs typeface="Consolas" panose="020B0609020204030204" pitchFamily="49" charset="0"/>
              </a:defRPr>
            </a:lvl1pPr>
            <a:lvl2pPr marL="346487" indent="0">
              <a:buNone/>
              <a:defRPr>
                <a:solidFill>
                  <a:schemeClr val="tx1"/>
                </a:solidFill>
                <a:latin typeface="Consolas" panose="020B0609020204030204" pitchFamily="49" charset="0"/>
                <a:cs typeface="Consolas" panose="020B0609020204030204" pitchFamily="49" charset="0"/>
              </a:defRPr>
            </a:lvl2pPr>
            <a:lvl3pPr marL="584494" indent="0">
              <a:buNone/>
              <a:defRPr>
                <a:solidFill>
                  <a:schemeClr val="tx1"/>
                </a:solidFill>
                <a:latin typeface="Consolas" panose="020B0609020204030204" pitchFamily="49" charset="0"/>
                <a:cs typeface="Consolas" panose="020B0609020204030204" pitchFamily="49" charset="0"/>
              </a:defRPr>
            </a:lvl3pPr>
            <a:lvl4pPr marL="814406" indent="0">
              <a:buNone/>
              <a:defRPr>
                <a:solidFill>
                  <a:schemeClr val="tx1"/>
                </a:solidFill>
                <a:latin typeface="Consolas" panose="020B0609020204030204" pitchFamily="49" charset="0"/>
                <a:cs typeface="Consolas" panose="020B0609020204030204" pitchFamily="49" charset="0"/>
              </a:defRPr>
            </a:lvl4pPr>
            <a:lvl5pPr marL="1050795" indent="0">
              <a:buNone/>
              <a:defRPr>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3028721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992C132-756C-4E79-BD44-1D1BA7BC1C2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0"/>
            <a:ext cx="12459718" cy="6994525"/>
          </a:xfrm>
          <a:prstGeom prst="rect">
            <a:avLst/>
          </a:prstGeom>
        </p:spPr>
      </p:pic>
      <p:sp>
        <p:nvSpPr>
          <p:cNvPr id="8" name="Rectangle 7">
            <a:extLst>
              <a:ext uri="{FF2B5EF4-FFF2-40B4-BE49-F238E27FC236}">
                <a16:creationId xmlns:a16="http://schemas.microsoft.com/office/drawing/2014/main" id="{3691C11D-3964-4BB0-B796-FEA507550629}"/>
              </a:ext>
            </a:extLst>
          </p:cNvPr>
          <p:cNvSpPr/>
          <p:nvPr userDrawn="1"/>
        </p:nvSpPr>
        <p:spPr bwMode="auto">
          <a:xfrm>
            <a:off x="0" y="0"/>
            <a:ext cx="9952037" cy="6994525"/>
          </a:xfrm>
          <a:prstGeom prst="rect">
            <a:avLst/>
          </a:prstGeom>
          <a:gradFill flip="none" rotWithShape="1">
            <a:gsLst>
              <a:gs pos="46000">
                <a:srgbClr val="000000">
                  <a:alpha val="6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4E3C03F-2C8A-4774-B66F-35EB42C7EAB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10" name="Picture 9">
            <a:extLst>
              <a:ext uri="{FF2B5EF4-FFF2-40B4-BE49-F238E27FC236}">
                <a16:creationId xmlns:a16="http://schemas.microsoft.com/office/drawing/2014/main" id="{EA1C0813-B896-42D7-8F24-9E6611D6CEB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2" name="TextBox 1">
            <a:extLst>
              <a:ext uri="{FF2B5EF4-FFF2-40B4-BE49-F238E27FC236}">
                <a16:creationId xmlns:a16="http://schemas.microsoft.com/office/drawing/2014/main" id="{3A5C583B-94EB-4939-86BD-77C19671D037}"/>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3624001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ank You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65A84C-887B-4C8F-AA82-475CC75CA610}"/>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436475" cy="6994525"/>
          </a:xfrm>
          <a:prstGeom prst="rect">
            <a:avLst/>
          </a:prstGeom>
        </p:spPr>
      </p:pic>
      <p:sp>
        <p:nvSpPr>
          <p:cNvPr id="7" name="Rectangle 6">
            <a:extLst>
              <a:ext uri="{FF2B5EF4-FFF2-40B4-BE49-F238E27FC236}">
                <a16:creationId xmlns:a16="http://schemas.microsoft.com/office/drawing/2014/main" id="{63A98012-256F-42B6-9F41-6BAB05307CDF}"/>
              </a:ext>
            </a:extLst>
          </p:cNvPr>
          <p:cNvSpPr/>
          <p:nvPr userDrawn="1"/>
        </p:nvSpPr>
        <p:spPr bwMode="auto">
          <a:xfrm>
            <a:off x="0" y="0"/>
            <a:ext cx="9952037" cy="6994525"/>
          </a:xfrm>
          <a:prstGeom prst="rect">
            <a:avLst/>
          </a:prstGeom>
          <a:gradFill flip="none" rotWithShape="1">
            <a:gsLst>
              <a:gs pos="57000">
                <a:srgbClr val="000000">
                  <a:alpha val="41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a:extLst>
              <a:ext uri="{FF2B5EF4-FFF2-40B4-BE49-F238E27FC236}">
                <a16:creationId xmlns:a16="http://schemas.microsoft.com/office/drawing/2014/main" id="{EFB2AA09-9289-4A37-A514-80F7AAE8A65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68773" y="248393"/>
            <a:ext cx="1661819" cy="611290"/>
          </a:xfrm>
          <a:prstGeom prst="rect">
            <a:avLst/>
          </a:prstGeom>
        </p:spPr>
      </p:pic>
      <p:pic>
        <p:nvPicPr>
          <p:cNvPr id="9" name="Picture 8">
            <a:extLst>
              <a:ext uri="{FF2B5EF4-FFF2-40B4-BE49-F238E27FC236}">
                <a16:creationId xmlns:a16="http://schemas.microsoft.com/office/drawing/2014/main" id="{7D54480F-1872-4932-9CFE-03BD1176195D}"/>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74469" y="1035729"/>
            <a:ext cx="3429168" cy="1171114"/>
          </a:xfrm>
          <a:prstGeom prst="rect">
            <a:avLst/>
          </a:prstGeom>
        </p:spPr>
      </p:pic>
      <p:sp>
        <p:nvSpPr>
          <p:cNvPr id="10" name="TextBox 9">
            <a:extLst>
              <a:ext uri="{FF2B5EF4-FFF2-40B4-BE49-F238E27FC236}">
                <a16:creationId xmlns:a16="http://schemas.microsoft.com/office/drawing/2014/main" id="{31114D0D-4452-4D0D-8D92-0E07C17E0DDB}"/>
              </a:ext>
            </a:extLst>
          </p:cNvPr>
          <p:cNvSpPr txBox="1"/>
          <p:nvPr userDrawn="1"/>
        </p:nvSpPr>
        <p:spPr>
          <a:xfrm>
            <a:off x="198437" y="2684732"/>
            <a:ext cx="12436474" cy="1625060"/>
          </a:xfrm>
          <a:prstGeom prst="rect">
            <a:avLst/>
          </a:prstGeom>
          <a:noFill/>
        </p:spPr>
        <p:txBody>
          <a:bodyPr wrap="square" lIns="182880" tIns="146304" rIns="182880" bIns="146304" rtlCol="0">
            <a:spAutoFit/>
          </a:bodyPr>
          <a:lstStyle/>
          <a:p>
            <a:pPr algn="l">
              <a:lnSpc>
                <a:spcPct val="90000"/>
              </a:lnSpc>
              <a:spcAft>
                <a:spcPts val="600"/>
              </a:spcAft>
            </a:pPr>
            <a:r>
              <a:rPr lang="en-US" sz="9600" dirty="0">
                <a:solidFill>
                  <a:schemeClr val="bg1"/>
                </a:solidFill>
                <a:latin typeface="+mj-lt"/>
              </a:rPr>
              <a:t>Thank You</a:t>
            </a:r>
          </a:p>
        </p:txBody>
      </p:sp>
    </p:spTree>
    <p:extLst>
      <p:ext uri="{BB962C8B-B14F-4D97-AF65-F5344CB8AC3E}">
        <p14:creationId xmlns:p14="http://schemas.microsoft.com/office/powerpoint/2010/main" val="236742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losing logo slide light">
    <p:spTree>
      <p:nvGrpSpPr>
        <p:cNvPr id="1" name=""/>
        <p:cNvGrpSpPr/>
        <p:nvPr/>
      </p:nvGrpSpPr>
      <p:grpSpPr>
        <a:xfrm>
          <a:off x="0" y="0"/>
          <a:ext cx="0" cy="0"/>
          <a:chOff x="0" y="0"/>
          <a:chExt cx="0" cy="0"/>
        </a:xfrm>
      </p:grpSpPr>
      <p:sp>
        <p:nvSpPr>
          <p:cNvPr id="4" name="Rectangle 3"/>
          <p:cNvSpPr/>
          <p:nvPr userDrawn="1"/>
        </p:nvSpPr>
        <p:spPr bwMode="auto">
          <a:xfrm>
            <a:off x="0" y="0"/>
            <a:ext cx="12436475" cy="6994525"/>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gradFill>
                  <a:gsLst>
                    <a:gs pos="0">
                      <a:schemeClr val="tx1"/>
                    </a:gs>
                    <a:gs pos="100000">
                      <a:schemeClr val="tx1"/>
                    </a:gs>
                  </a:gsLst>
                  <a:lin ang="5400000" scaled="0"/>
                </a:gradFill>
                <a:cs typeface="Segoe UI" pitchFamily="34" charset="0"/>
              </a:rPr>
              <a:t>©</a:t>
            </a:r>
            <a:r>
              <a:rPr lang="en-US" sz="700" baseline="0" dirty="0">
                <a:gradFill>
                  <a:gsLst>
                    <a:gs pos="0">
                      <a:schemeClr val="tx1"/>
                    </a:gs>
                    <a:gs pos="100000">
                      <a:schemeClr val="tx1"/>
                    </a:gs>
                  </a:gsLst>
                  <a:lin ang="5400000" scaled="0"/>
                </a:gradFill>
                <a:cs typeface="Segoe UI" pitchFamily="34" charset="0"/>
              </a:rPr>
              <a:t> Copyright</a:t>
            </a:r>
            <a:r>
              <a:rPr lang="en-US" sz="700" dirty="0">
                <a:gradFill>
                  <a:gsLst>
                    <a:gs pos="0">
                      <a:schemeClr val="tx1"/>
                    </a:gs>
                    <a:gs pos="100000">
                      <a:schemeClr val="tx1"/>
                    </a:gs>
                  </a:gsLst>
                  <a:lin ang="5400000" scaled="0"/>
                </a:gradFill>
                <a:cs typeface="Segoe UI" pitchFamily="34" charset="0"/>
              </a:rPr>
              <a: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849458577"/>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61156322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losing logo slide dark">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bwMode="auto">
          <a:xfrm>
            <a:off x="0" y="0"/>
            <a:ext cx="12436475" cy="6994525"/>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274638" y="6294477"/>
            <a:ext cx="11887199"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dirty="0">
                <a:solidFill>
                  <a:schemeClr val="bg1"/>
                </a:solidFill>
                <a:cs typeface="Segoe UI" pitchFamily="34" charset="0"/>
              </a:rPr>
              <a:t>© Copyright 2018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156553331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86273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83897364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28987" y="439785"/>
            <a:ext cx="5394960" cy="110800"/>
          </a:xfrm>
        </p:spPr>
        <p:txBody>
          <a:bodyPr wrap="square" lIns="0" tIns="0" rIns="0" bIns="0" anchor="ctr">
            <a:spAutoFit/>
          </a:bodyPr>
          <a:lstStyle>
            <a:lvl1pPr>
              <a:defRPr sz="800"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dirty="0"/>
              <a:t>Section title</a:t>
            </a:r>
          </a:p>
        </p:txBody>
      </p:sp>
      <p:sp>
        <p:nvSpPr>
          <p:cNvPr id="3" name="TextBox 2"/>
          <p:cNvSpPr txBox="1"/>
          <p:nvPr userDrawn="1"/>
        </p:nvSpPr>
        <p:spPr>
          <a:xfrm>
            <a:off x="454125" y="439785"/>
            <a:ext cx="2106552" cy="110800"/>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800" dirty="0">
                <a:latin typeface="Segoe UI Semibold" panose="020B0702040204020203" pitchFamily="34" charset="0"/>
                <a:cs typeface="Segoe UI Semibold" panose="020B0702040204020203" pitchFamily="34" charset="0"/>
              </a:rPr>
              <a:t>Monoline icons   </a:t>
            </a:r>
            <a:r>
              <a:rPr lang="en-US" sz="800" b="0" kern="1200" cap="none" spc="0" baseline="0" dirty="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800" dirty="0">
              <a:latin typeface="+mn-lt"/>
              <a:cs typeface="Segoe UI Semibold" panose="020B0702040204020203" pitchFamily="34" charset="0"/>
            </a:endParaRPr>
          </a:p>
        </p:txBody>
      </p:sp>
      <p:grpSp>
        <p:nvGrpSpPr>
          <p:cNvPr id="4" name="Group 3"/>
          <p:cNvGrpSpPr>
            <a:grpSpLocks noChangeAspect="1"/>
          </p:cNvGrpSpPr>
          <p:nvPr userDrawn="1"/>
        </p:nvGrpSpPr>
        <p:grpSpPr>
          <a:xfrm>
            <a:off x="11244204" y="420762"/>
            <a:ext cx="733484" cy="156430"/>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82986373"/>
      </p:ext>
    </p:extLst>
  </p:cSld>
  <p:clrMapOvr>
    <a:masterClrMapping/>
  </p:clrMapOvr>
  <p:transition>
    <p:fade/>
  </p:transition>
  <p:extLst>
    <p:ext uri="{DCECCB84-F9BA-43D5-87BE-67443E8EF086}">
      <p15:sldGuideLst xmlns:p15="http://schemas.microsoft.com/office/powerpoint/2012/main"/>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Slide - ANIMATED">
    <p:bg bwMode="auto">
      <p:bgRef idx="1001">
        <a:schemeClr val="bg2"/>
      </p:bgRef>
    </p:bg>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3177" y="4395791"/>
            <a:ext cx="12433300" cy="2601913"/>
          </a:xfrm>
          <a:prstGeom prst="rect">
            <a:avLst/>
          </a:prstGeom>
          <a:solidFill>
            <a:srgbClr val="4DA0E2"/>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10" name="Rectangle 7"/>
          <p:cNvSpPr>
            <a:spLocks noChangeArrowheads="1"/>
          </p:cNvSpPr>
          <p:nvPr userDrawn="1"/>
        </p:nvSpPr>
        <p:spPr bwMode="auto">
          <a:xfrm>
            <a:off x="2" y="5843590"/>
            <a:ext cx="12433301" cy="1154113"/>
          </a:xfrm>
          <a:prstGeom prst="rect">
            <a:avLst/>
          </a:prstGeom>
          <a:solidFill>
            <a:srgbClr val="00188F"/>
          </a:solidFill>
          <a:ln>
            <a:noFill/>
          </a:ln>
        </p:spPr>
        <p:txBody>
          <a:bodyPr vert="horz" wrap="square" lIns="91415" tIns="45707" rIns="91415" bIns="45707" numCol="1" anchor="t" anchorCtr="0" compatLnSpc="1">
            <a:prstTxWarp prst="textNoShape">
              <a:avLst/>
            </a:prstTxWarp>
          </a:bodyPr>
          <a:lstStyle/>
          <a:p>
            <a:endParaRPr lang="en-US" sz="1800"/>
          </a:p>
        </p:txBody>
      </p:sp>
      <p:sp>
        <p:nvSpPr>
          <p:cNvPr id="11" name="Rectangle 8"/>
          <p:cNvSpPr>
            <a:spLocks noChangeArrowheads="1"/>
          </p:cNvSpPr>
          <p:nvPr userDrawn="1"/>
        </p:nvSpPr>
        <p:spPr bwMode="auto">
          <a:xfrm>
            <a:off x="3177" y="3409953"/>
            <a:ext cx="12430127" cy="282575"/>
          </a:xfrm>
          <a:prstGeom prst="rect">
            <a:avLst/>
          </a:prstGeom>
          <a:solidFill>
            <a:srgbClr val="25B9E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3" name="Rectangle 12"/>
          <p:cNvSpPr/>
          <p:nvPr userDrawn="1"/>
        </p:nvSpPr>
        <p:spPr bwMode="white">
          <a:xfrm>
            <a:off x="0" y="-318"/>
            <a:ext cx="12435840" cy="699516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6540" y="3551231"/>
            <a:ext cx="6399213" cy="1830388"/>
          </a:xfrm>
          <a:noFill/>
        </p:spPr>
        <p:txBody>
          <a:bodyPr lIns="146304" tIns="109728" rIns="146304" bIns="109728">
            <a:noAutofit/>
          </a:bodyPr>
          <a:lstStyle>
            <a:lvl1pPr marL="0" indent="0">
              <a:spcBef>
                <a:spcPts val="0"/>
              </a:spcBef>
              <a:buNone/>
              <a:defRPr sz="3599"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1713939"/>
            <a:ext cx="10058336" cy="1837298"/>
          </a:xfrm>
          <a:noFill/>
        </p:spPr>
        <p:txBody>
          <a:bodyPr lIns="146304" tIns="91440" rIns="146304" bIns="91440" anchor="t" anchorCtr="0"/>
          <a:lstStyle>
            <a:lvl1pPr>
              <a:defRPr sz="5998" spc="-100" baseline="0">
                <a:gradFill>
                  <a:gsLst>
                    <a:gs pos="3333">
                      <a:schemeClr val="tx1"/>
                    </a:gs>
                    <a:gs pos="39000">
                      <a:schemeClr val="tx1"/>
                    </a:gs>
                  </a:gsLst>
                  <a:lin ang="5400000" scaled="0"/>
                </a:gradFill>
              </a:defRPr>
            </a:lvl1pPr>
          </a:lstStyle>
          <a:p>
            <a:r>
              <a:rPr lang="en-US" dirty="0"/>
              <a:t>Presentation title</a:t>
            </a:r>
          </a:p>
        </p:txBody>
      </p:sp>
      <p:sp>
        <p:nvSpPr>
          <p:cNvPr id="8" name="Rectangle 6"/>
          <p:cNvSpPr>
            <a:spLocks noChangeArrowheads="1"/>
          </p:cNvSpPr>
          <p:nvPr userDrawn="1"/>
        </p:nvSpPr>
        <p:spPr bwMode="auto">
          <a:xfrm>
            <a:off x="3177" y="4395791"/>
            <a:ext cx="12433300" cy="2601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endParaRPr lang="en-US" sz="1800"/>
          </a:p>
        </p:txBody>
      </p:sp>
      <p:sp>
        <p:nvSpPr>
          <p:cNvPr id="1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mn-lt"/>
              </a:rPr>
              <a:t>MICROSOFT CONFIDENTIAL – INTERNAL ONLY</a:t>
            </a:r>
          </a:p>
        </p:txBody>
      </p:sp>
      <p:sp>
        <p:nvSpPr>
          <p:cNvPr id="17" name="Text Placeholder 16"/>
          <p:cNvSpPr>
            <a:spLocks noGrp="1"/>
          </p:cNvSpPr>
          <p:nvPr>
            <p:ph type="body" sz="quarter" idx="13" hasCustomPrompt="1"/>
          </p:nvPr>
        </p:nvSpPr>
        <p:spPr>
          <a:xfrm>
            <a:off x="8481740" y="294307"/>
            <a:ext cx="3657600" cy="461665"/>
          </a:xfrm>
        </p:spPr>
        <p:txBody>
          <a:bodyPr/>
          <a:lstStyle>
            <a:lvl1pPr marL="0" indent="0" algn="r">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Session Code</a:t>
            </a:r>
          </a:p>
        </p:txBody>
      </p:sp>
      <p:sp>
        <p:nvSpPr>
          <p:cNvPr id="15" name="Text Placeholder 16"/>
          <p:cNvSpPr>
            <a:spLocks noGrp="1"/>
          </p:cNvSpPr>
          <p:nvPr>
            <p:ph type="body" sz="quarter" idx="14" hasCustomPrompt="1"/>
          </p:nvPr>
        </p:nvSpPr>
        <p:spPr>
          <a:xfrm>
            <a:off x="274703" y="6026445"/>
            <a:ext cx="3657600" cy="461665"/>
          </a:xfrm>
        </p:spPr>
        <p:txBody>
          <a:bodyPr/>
          <a:lstStyle>
            <a:lvl1pPr marL="0" indent="0" algn="l">
              <a:buNone/>
              <a:defRPr sz="2000">
                <a:latin typeface="+mn-lt"/>
              </a:defRPr>
            </a:lvl1pPr>
            <a:lvl2pPr marL="342800" indent="0">
              <a:buNone/>
              <a:defRPr sz="2000"/>
            </a:lvl2pPr>
            <a:lvl3pPr marL="571333" indent="0">
              <a:buNone/>
              <a:defRPr sz="2000"/>
            </a:lvl3pPr>
            <a:lvl4pPr marL="799866" indent="0">
              <a:buNone/>
              <a:defRPr sz="2000"/>
            </a:lvl4pPr>
            <a:lvl5pPr marL="1028400" indent="0">
              <a:buNone/>
              <a:defRPr sz="2000"/>
            </a:lvl5pPr>
          </a:lstStyle>
          <a:p>
            <a:pPr lvl="0"/>
            <a:r>
              <a:rPr lang="en-US" dirty="0"/>
              <a:t>Yammer hashtag</a:t>
            </a:r>
          </a:p>
        </p:txBody>
      </p:sp>
      <p:pic>
        <p:nvPicPr>
          <p:cNvPr id="16" name="Picture 15"/>
          <p:cNvPicPr>
            <a:picLocks noChangeAspect="1"/>
          </p:cNvPicPr>
          <p:nvPr userDrawn="1"/>
        </p:nvPicPr>
        <p:blipFill rotWithShape="1">
          <a:blip r:embed="rId2" cstate="screen">
            <a:extLst>
              <a:ext uri="{28A0092B-C50C-407E-A947-70E740481C1C}">
                <a14:useLocalDpi xmlns:a14="http://schemas.microsoft.com/office/drawing/2010/main"/>
              </a:ext>
            </a:extLst>
          </a:blip>
          <a:srcRect b="1380"/>
          <a:stretch/>
        </p:blipFill>
        <p:spPr bwMode="invGray">
          <a:xfrm>
            <a:off x="457200" y="479425"/>
            <a:ext cx="1449939" cy="306604"/>
          </a:xfrm>
          <a:prstGeom prst="rect">
            <a:avLst/>
          </a:prstGeom>
        </p:spPr>
      </p:pic>
    </p:spTree>
    <p:extLst>
      <p:ext uri="{BB962C8B-B14F-4D97-AF65-F5344CB8AC3E}">
        <p14:creationId xmlns:p14="http://schemas.microsoft.com/office/powerpoint/2010/main" val="1215182813"/>
      </p:ext>
    </p:extLst>
  </p:cSld>
  <p:clrMapOvr>
    <a:overrideClrMapping bg1="dk1" tx1="lt1" bg2="dk2" tx2="lt2" accent1="accent1" accent2="accent2" accent3="accent3" accent4="accent4" accent5="accent5" accent6="accent6" hlink="hlink" folHlink="folHlink"/>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24000" decel="76000" fill="hold" grpId="0" nodeType="withEffect">
                                  <p:stCondLst>
                                    <p:cond delay="0"/>
                                  </p:stCondLst>
                                  <p:childTnLst>
                                    <p:animMotion origin="layout" path="M 0 3.25011E-6 L 1.00728 3.25011E-6 " pathEditMode="relative" rAng="0" ptsTypes="AA">
                                      <p:cBhvr>
                                        <p:cTn id="6" dur="750" fill="hold"/>
                                        <p:tgtEl>
                                          <p:spTgt spid="11"/>
                                        </p:tgtEl>
                                        <p:attrNameLst>
                                          <p:attrName>ppt_x</p:attrName>
                                          <p:attrName>ppt_y</p:attrName>
                                        </p:attrNameLst>
                                      </p:cBhvr>
                                      <p:rCtr x="50357" y="0"/>
                                    </p:animMotion>
                                  </p:childTnLst>
                                </p:cTn>
                              </p:par>
                              <p:par>
                                <p:cTn id="7" presetID="63" presetClass="path" presetSubtype="0" accel="24000" decel="76000" fill="hold" grpId="0" nodeType="withEffect">
                                  <p:stCondLst>
                                    <p:cond delay="250"/>
                                  </p:stCondLst>
                                  <p:childTnLst>
                                    <p:animMotion origin="layout" path="M 0 3.25011E-6 L 1.00728 3.25011E-6 " pathEditMode="relative" rAng="0" ptsTypes="AA">
                                      <p:cBhvr>
                                        <p:cTn id="8" dur="750" fill="hold"/>
                                        <p:tgtEl>
                                          <p:spTgt spid="12"/>
                                        </p:tgtEl>
                                        <p:attrNameLst>
                                          <p:attrName>ppt_x</p:attrName>
                                          <p:attrName>ppt_y</p:attrName>
                                        </p:attrNameLst>
                                      </p:cBhvr>
                                      <p:rCtr x="50357" y="0"/>
                                    </p:animMotion>
                                  </p:childTnLst>
                                </p:cTn>
                              </p:par>
                              <p:par>
                                <p:cTn id="9" presetID="63" presetClass="path" presetSubtype="0" accel="24000" decel="76000" fill="hold" grpId="0" nodeType="withEffect">
                                  <p:stCondLst>
                                    <p:cond delay="150"/>
                                  </p:stCondLst>
                                  <p:childTnLst>
                                    <p:animMotion origin="layout" path="M 0 3.25011E-6 L 1.00728 3.25011E-6 " pathEditMode="relative" rAng="0" ptsTypes="AA">
                                      <p:cBhvr>
                                        <p:cTn id="10" dur="750" fill="hold"/>
                                        <p:tgtEl>
                                          <p:spTgt spid="10"/>
                                        </p:tgtEl>
                                        <p:attrNameLst>
                                          <p:attrName>ppt_x</p:attrName>
                                          <p:attrName>ppt_y</p:attrName>
                                        </p:attrNameLst>
                                      </p:cBhvr>
                                      <p:rCtr x="50357" y="0"/>
                                    </p:animMotion>
                                  </p:childTnLst>
                                </p:cTn>
                              </p:par>
                              <p:par>
                                <p:cTn id="11" presetID="1"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childTnLst>
                                </p:cTn>
                              </p:par>
                              <p:par>
                                <p:cTn id="13" presetID="10" presetClass="entr" presetSubtype="0" fill="hold" grpId="0" nodeType="withEffect">
                                  <p:stCondLst>
                                    <p:cond delay="75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950"/>
                                        <p:tgtEl>
                                          <p:spTgt spid="9"/>
                                        </p:tgtEl>
                                      </p:cBhvr>
                                    </p:animEffect>
                                  </p:childTnLst>
                                </p:cTn>
                              </p:par>
                              <p:par>
                                <p:cTn id="16" presetID="63" presetClass="path" presetSubtype="0" decel="100000" fill="hold" grpId="1" nodeType="withEffect">
                                  <p:stCondLst>
                                    <p:cond delay="750"/>
                                  </p:stCondLst>
                                  <p:childTnLst>
                                    <p:animMotion origin="layout" path="M -0.01455 4.96142E-6 L -4.34261E-6 4.96142E-6 " pathEditMode="relative" rAng="0" ptsTypes="AA">
                                      <p:cBhvr>
                                        <p:cTn id="17" dur="950" fill="hold"/>
                                        <p:tgtEl>
                                          <p:spTgt spid="9"/>
                                        </p:tgtEl>
                                        <p:attrNameLst>
                                          <p:attrName>ppt_x</p:attrName>
                                          <p:attrName>ppt_y</p:attrName>
                                        </p:attrNameLst>
                                      </p:cBhvr>
                                      <p:rCtr x="728" y="0"/>
                                    </p:animMotion>
                                  </p:childTnLst>
                                </p:cTn>
                              </p:par>
                              <p:par>
                                <p:cTn id="18" presetID="6" presetClass="emph" presetSubtype="0" accel="100000" autoRev="1" fill="hold" grpId="2" nodeType="withEffect">
                                  <p:stCondLst>
                                    <p:cond delay="50"/>
                                  </p:stCondLst>
                                  <p:childTnLst>
                                    <p:animScale>
                                      <p:cBhvr>
                                        <p:cTn id="19" dur="500" fill="hold"/>
                                        <p:tgtEl>
                                          <p:spTgt spid="9"/>
                                        </p:tgtEl>
                                      </p:cBhvr>
                                      <p:by x="95000" y="95000"/>
                                    </p:animScale>
                                  </p:childTnLst>
                                </p:cTn>
                              </p:par>
                              <p:par>
                                <p:cTn id="20" presetID="10" presetClass="entr" presetSubtype="0" fill="hold" grpId="0" nodeType="withEffect">
                                  <p:stCondLst>
                                    <p:cond delay="8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950"/>
                                        <p:tgtEl>
                                          <p:spTgt spid="5"/>
                                        </p:tgtEl>
                                      </p:cBhvr>
                                    </p:animEffect>
                                  </p:childTnLst>
                                </p:cTn>
                              </p:par>
                              <p:par>
                                <p:cTn id="23" presetID="63" presetClass="path" presetSubtype="0" decel="100000" fill="hold" grpId="1" nodeType="withEffect">
                                  <p:stCondLst>
                                    <p:cond delay="800"/>
                                  </p:stCondLst>
                                  <p:childTnLst>
                                    <p:animMotion origin="layout" path="M -0.01455 2.42851E-6 L -3.02783E-6 2.42851E-6 " pathEditMode="relative" rAng="0" ptsTypes="AA">
                                      <p:cBhvr>
                                        <p:cTn id="24" dur="950" fill="hold"/>
                                        <p:tgtEl>
                                          <p:spTgt spid="5"/>
                                        </p:tgtEl>
                                        <p:attrNameLst>
                                          <p:attrName>ppt_x</p:attrName>
                                          <p:attrName>ppt_y</p:attrName>
                                        </p:attrNameLst>
                                      </p:cBhvr>
                                      <p:rCtr x="728" y="0"/>
                                    </p:animMotion>
                                  </p:childTnLst>
                                </p:cTn>
                              </p:par>
                              <p:par>
                                <p:cTn id="25" presetID="6" presetClass="emph" presetSubtype="0" accel="100000" autoRev="1" fill="hold" grpId="2" nodeType="withEffect">
                                  <p:stCondLst>
                                    <p:cond delay="100"/>
                                  </p:stCondLst>
                                  <p:childTnLst>
                                    <p:animScale>
                                      <p:cBhvr>
                                        <p:cTn id="26" dur="500" fill="hold"/>
                                        <p:tgtEl>
                                          <p:spTgt spid="5"/>
                                        </p:tgtEl>
                                      </p:cBhvr>
                                      <p:by x="95000" y="95000"/>
                                    </p:animScale>
                                  </p:childTnLst>
                                </p:cTn>
                              </p:par>
                              <p:par>
                                <p:cTn id="27" presetID="10" presetClass="entr" presetSubtype="0" fill="hold" nodeType="withEffect">
                                  <p:stCondLst>
                                    <p:cond delay="90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950"/>
                                        <p:tgtEl>
                                          <p:spTgt spid="16"/>
                                        </p:tgtEl>
                                      </p:cBhvr>
                                    </p:animEffect>
                                  </p:childTnLst>
                                </p:cTn>
                              </p:par>
                              <p:par>
                                <p:cTn id="30" presetID="63" presetClass="path" presetSubtype="0" decel="100000" fill="hold" nodeType="withEffect">
                                  <p:stCondLst>
                                    <p:cond delay="900"/>
                                  </p:stCondLst>
                                  <p:childTnLst>
                                    <p:animMotion origin="layout" path="M -0.01455 -1.34362E-6 L -3.90605E-7 -1.34362E-6 " pathEditMode="relative" rAng="0" ptsTypes="AA">
                                      <p:cBhvr>
                                        <p:cTn id="31" dur="950" fill="hold"/>
                                        <p:tgtEl>
                                          <p:spTgt spid="16"/>
                                        </p:tgtEl>
                                        <p:attrNameLst>
                                          <p:attrName>ppt_x</p:attrName>
                                          <p:attrName>ppt_y</p:attrName>
                                        </p:attrNameLst>
                                      </p:cBhvr>
                                      <p:rCtr x="728" y="0"/>
                                    </p:animMotion>
                                  </p:childTnLst>
                                </p:cTn>
                              </p:par>
                              <p:par>
                                <p:cTn id="32" presetID="6" presetClass="emph" presetSubtype="0" accel="100000" autoRev="1" fill="hold" nodeType="withEffect">
                                  <p:stCondLst>
                                    <p:cond delay="200"/>
                                  </p:stCondLst>
                                  <p:childTnLst>
                                    <p:animScale>
                                      <p:cBhvr>
                                        <p:cTn id="33" dur="500" fill="hold"/>
                                        <p:tgtEl>
                                          <p:spTgt spid="16"/>
                                        </p:tgtEl>
                                      </p:cBhvr>
                                      <p:by x="95000" y="95000"/>
                                    </p:animScale>
                                  </p:childTnLst>
                                </p:cTn>
                              </p:par>
                              <p:par>
                                <p:cTn id="34" presetID="10" presetClass="entr" presetSubtype="0" fill="hold" grpId="0" nodeType="withEffect">
                                  <p:stCondLst>
                                    <p:cond delay="100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950"/>
                                        <p:tgtEl>
                                          <p:spTgt spid="14"/>
                                        </p:tgtEl>
                                      </p:cBhvr>
                                    </p:animEffect>
                                  </p:childTnLst>
                                </p:cTn>
                              </p:par>
                              <p:par>
                                <p:cTn id="37" presetID="63" presetClass="path" presetSubtype="0" decel="100000" fill="hold" grpId="1" nodeType="withEffect">
                                  <p:stCondLst>
                                    <p:cond delay="1000"/>
                                  </p:stCondLst>
                                  <p:childTnLst>
                                    <p:animMotion origin="layout" path="M -0.01455 -1.34362E-6 L -3.90605E-7 -1.34362E-6 " pathEditMode="relative" rAng="0" ptsTypes="AA">
                                      <p:cBhvr>
                                        <p:cTn id="38" dur="950" fill="hold"/>
                                        <p:tgtEl>
                                          <p:spTgt spid="14"/>
                                        </p:tgtEl>
                                        <p:attrNameLst>
                                          <p:attrName>ppt_x</p:attrName>
                                          <p:attrName>ppt_y</p:attrName>
                                        </p:attrNameLst>
                                      </p:cBhvr>
                                      <p:rCtr x="728" y="0"/>
                                    </p:animMotion>
                                  </p:childTnLst>
                                </p:cTn>
                              </p:par>
                              <p:par>
                                <p:cTn id="39" presetID="6" presetClass="emph" presetSubtype="0" accel="100000" autoRev="1" fill="hold" grpId="2" nodeType="withEffect">
                                  <p:stCondLst>
                                    <p:cond delay="300"/>
                                  </p:stCondLst>
                                  <p:childTnLst>
                                    <p:animScale>
                                      <p:cBhvr>
                                        <p:cTn id="40" dur="500" fill="hold"/>
                                        <p:tgtEl>
                                          <p:spTgt spid="14"/>
                                        </p:tgtEl>
                                      </p:cBhvr>
                                      <p:by x="95000" y="95000"/>
                                    </p:animScale>
                                  </p:childTnLst>
                                </p:cTn>
                              </p:par>
                              <p:par>
                                <p:cTn id="41" presetID="10" presetClass="entr" presetSubtype="0" fill="hold" grpId="0" nodeType="withEffect">
                                  <p:stCondLst>
                                    <p:cond delay="70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950"/>
                                        <p:tgtEl>
                                          <p:spTgt spid="17"/>
                                        </p:tgtEl>
                                      </p:cBhvr>
                                    </p:animEffect>
                                  </p:childTnLst>
                                </p:cTn>
                              </p:par>
                              <p:par>
                                <p:cTn id="44" presetID="63" presetClass="path" presetSubtype="0" decel="100000" fill="hold" grpId="1" nodeType="withEffect">
                                  <p:stCondLst>
                                    <p:cond delay="700"/>
                                  </p:stCondLst>
                                  <p:childTnLst>
                                    <p:animMotion origin="layout" path="M -0.01455 2.13345E-6 L 1.62369E-6 2.13345E-6 " pathEditMode="relative" rAng="0" ptsTypes="AA">
                                      <p:cBhvr>
                                        <p:cTn id="45" dur="950" fill="hold"/>
                                        <p:tgtEl>
                                          <p:spTgt spid="17"/>
                                        </p:tgtEl>
                                        <p:attrNameLst>
                                          <p:attrName>ppt_x</p:attrName>
                                          <p:attrName>ppt_y</p:attrName>
                                        </p:attrNameLst>
                                      </p:cBhvr>
                                      <p:rCtr x="728" y="0"/>
                                    </p:animMotion>
                                  </p:childTnLst>
                                </p:cTn>
                              </p:par>
                              <p:par>
                                <p:cTn id="46" presetID="6" presetClass="emph" presetSubtype="0" accel="100000" autoRev="1" fill="hold" grpId="2" nodeType="withEffect">
                                  <p:stCondLst>
                                    <p:cond delay="0"/>
                                  </p:stCondLst>
                                  <p:childTnLst>
                                    <p:animScale>
                                      <p:cBhvr>
                                        <p:cTn id="47" dur="500" fill="hold"/>
                                        <p:tgtEl>
                                          <p:spTgt spid="17"/>
                                        </p:tgtEl>
                                      </p:cBhvr>
                                      <p:by x="95000" y="95000"/>
                                    </p:animScale>
                                  </p:childTnLst>
                                </p:cTn>
                              </p:par>
                              <p:par>
                                <p:cTn id="48" presetID="10" presetClass="entr" presetSubtype="0" fill="hold" grpId="0" nodeType="withEffect">
                                  <p:stCondLst>
                                    <p:cond delay="70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950"/>
                                        <p:tgtEl>
                                          <p:spTgt spid="15"/>
                                        </p:tgtEl>
                                      </p:cBhvr>
                                    </p:animEffect>
                                  </p:childTnLst>
                                </p:cTn>
                              </p:par>
                              <p:par>
                                <p:cTn id="51" presetID="63" presetClass="path" presetSubtype="0" decel="100000" fill="hold" grpId="1" nodeType="withEffect">
                                  <p:stCondLst>
                                    <p:cond delay="700"/>
                                  </p:stCondLst>
                                  <p:childTnLst>
                                    <p:animMotion origin="layout" path="M -0.01455 -2.09714E-6 L -4.54174E-6 -2.09714E-6 " pathEditMode="relative" rAng="0" ptsTypes="AA">
                                      <p:cBhvr>
                                        <p:cTn id="52" dur="950" fill="hold"/>
                                        <p:tgtEl>
                                          <p:spTgt spid="15"/>
                                        </p:tgtEl>
                                        <p:attrNameLst>
                                          <p:attrName>ppt_x</p:attrName>
                                          <p:attrName>ppt_y</p:attrName>
                                        </p:attrNameLst>
                                      </p:cBhvr>
                                      <p:rCtr x="728" y="0"/>
                                    </p:animMotion>
                                  </p:childTnLst>
                                </p:cTn>
                              </p:par>
                              <p:par>
                                <p:cTn id="53" presetID="6" presetClass="emph" presetSubtype="0" accel="100000" autoRev="1" fill="hold" grpId="2" nodeType="withEffect">
                                  <p:stCondLst>
                                    <p:cond delay="0"/>
                                  </p:stCondLst>
                                  <p:childTnLst>
                                    <p:animScale>
                                      <p:cBhvr>
                                        <p:cTn id="54" dur="500" fill="hold"/>
                                        <p:tgtEl>
                                          <p:spTgt spid="15"/>
                                        </p:tgtEl>
                                      </p:cBhvr>
                                      <p:by x="95000" y="9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 grpId="0" animBg="1"/>
      <p:bldP spid="11" grpId="0" animBg="1"/>
      <p:bldP spid="13" grpId="0" animBg="1"/>
      <p:bldP spid="5" grpId="0">
        <p:tmplLst>
          <p:tmpl>
            <p:tnLst>
              <p:par>
                <p:cTn presetID="10" presetClass="entr" presetSubtype="0" fill="hold" nodeType="withEffect">
                  <p:stCondLst>
                    <p:cond delay="800"/>
                  </p:stCondLst>
                  <p:childTnLst>
                    <p:set>
                      <p:cBhvr>
                        <p:cTn dur="1" fill="hold">
                          <p:stCondLst>
                            <p:cond delay="0"/>
                          </p:stCondLst>
                        </p:cTn>
                        <p:tgtEl>
                          <p:spTgt spid="5"/>
                        </p:tgtEl>
                        <p:attrNameLst>
                          <p:attrName>style.visibility</p:attrName>
                        </p:attrNameLst>
                      </p:cBhvr>
                      <p:to>
                        <p:strVal val="visible"/>
                      </p:to>
                    </p:set>
                    <p:animEffect transition="in" filter="fade">
                      <p:cBhvr>
                        <p:cTn dur="950"/>
                        <p:tgtEl>
                          <p:spTgt spid="5"/>
                        </p:tgtEl>
                      </p:cBhvr>
                    </p:animEffect>
                  </p:childTnLst>
                </p:cTn>
              </p:par>
            </p:tnLst>
          </p:tmpl>
        </p:tmplLst>
      </p:bldP>
      <p:bldP spid="5" grpId="1">
        <p:tmplLst>
          <p:tmpl>
            <p:tnLst>
              <p:par>
                <p:cTn presetID="63" presetClass="path" presetSubtype="0" decel="100000" fill="hold" nodeType="withEffect">
                  <p:stCondLst>
                    <p:cond delay="800"/>
                  </p:stCondLst>
                  <p:childTnLst>
                    <p:animMotion origin="layout" path="M -0.01455 2.42851E-6 L -3.02783E-6 2.42851E-6 " pathEditMode="relative" rAng="0" ptsTypes="AA">
                      <p:cBhvr>
                        <p:cTn dur="950" fill="hold"/>
                        <p:tgtEl>
                          <p:spTgt spid="5"/>
                        </p:tgtEl>
                        <p:attrNameLst>
                          <p:attrName>ppt_x</p:attrName>
                          <p:attrName>ppt_y</p:attrName>
                        </p:attrNameLst>
                      </p:cBhvr>
                      <p:rCtr x="728" y="0"/>
                    </p:animMotion>
                  </p:childTnLst>
                </p:cTn>
              </p:par>
            </p:tnLst>
          </p:tmpl>
        </p:tmplLst>
      </p:bldP>
      <p:bldP spid="5" grpId="2">
        <p:tmplLst>
          <p:tmpl>
            <p:tnLst>
              <p:par>
                <p:cTn presetID="6" presetClass="emph" presetSubtype="0" accel="100000" autoRev="1" fill="hold" nodeType="withEffect">
                  <p:stCondLst>
                    <p:cond delay="100"/>
                  </p:stCondLst>
                  <p:childTnLst>
                    <p:animScale>
                      <p:cBhvr>
                        <p:cTn dur="500" fill="hold"/>
                        <p:tgtEl>
                          <p:spTgt spid="5"/>
                        </p:tgtEl>
                      </p:cBhvr>
                      <p:by x="95000" y="95000"/>
                    </p:animScale>
                  </p:childTnLst>
                </p:cTn>
              </p:par>
            </p:tnLst>
          </p:tmpl>
        </p:tmplLst>
      </p:bldP>
      <p:bldP spid="9" grpId="0"/>
      <p:bldP spid="9" grpId="1"/>
      <p:bldP spid="9" grpId="2"/>
      <p:bldP spid="14" grpId="0"/>
      <p:bldP spid="14" grpId="1"/>
      <p:bldP spid="14" grpId="2"/>
      <p:bldP spid="17" grpId="0">
        <p:tmplLst>
          <p:tmpl>
            <p:tnLst>
              <p:par>
                <p:cTn presetID="10" presetClass="entr" presetSubtype="0" fill="hold" nodeType="withEffect">
                  <p:stCondLst>
                    <p:cond delay="700"/>
                  </p:stCondLst>
                  <p:childTnLst>
                    <p:set>
                      <p:cBhvr>
                        <p:cTn dur="1" fill="hold">
                          <p:stCondLst>
                            <p:cond delay="0"/>
                          </p:stCondLst>
                        </p:cTn>
                        <p:tgtEl>
                          <p:spTgt spid="17"/>
                        </p:tgtEl>
                        <p:attrNameLst>
                          <p:attrName>style.visibility</p:attrName>
                        </p:attrNameLst>
                      </p:cBhvr>
                      <p:to>
                        <p:strVal val="visible"/>
                      </p:to>
                    </p:set>
                    <p:animEffect transition="in" filter="fade">
                      <p:cBhvr>
                        <p:cTn dur="950"/>
                        <p:tgtEl>
                          <p:spTgt spid="17"/>
                        </p:tgtEl>
                      </p:cBhvr>
                    </p:animEffect>
                  </p:childTnLst>
                </p:cTn>
              </p:par>
            </p:tnLst>
          </p:tmpl>
        </p:tmplLst>
      </p:bldP>
      <p:bldP spid="17" grpId="1">
        <p:tmplLst>
          <p:tmpl>
            <p:tnLst>
              <p:par>
                <p:cTn presetID="63" presetClass="path" presetSubtype="0" decel="100000" fill="hold" nodeType="withEffect">
                  <p:stCondLst>
                    <p:cond delay="700"/>
                  </p:stCondLst>
                  <p:childTnLst>
                    <p:animMotion origin="layout" path="M -0.01455 2.13345E-6 L 1.62369E-6 2.13345E-6 " pathEditMode="relative" rAng="0" ptsTypes="AA">
                      <p:cBhvr>
                        <p:cTn dur="950" fill="hold"/>
                        <p:tgtEl>
                          <p:spTgt spid="17"/>
                        </p:tgtEl>
                        <p:attrNameLst>
                          <p:attrName>ppt_x</p:attrName>
                          <p:attrName>ppt_y</p:attrName>
                        </p:attrNameLst>
                      </p:cBhvr>
                      <p:rCtr x="728" y="0"/>
                    </p:animMotion>
                  </p:childTnLst>
                </p:cTn>
              </p:par>
            </p:tnLst>
          </p:tmpl>
        </p:tmplLst>
      </p:bldP>
      <p:bldP spid="17" grpId="2"/>
      <p:bldP spid="15" grpId="0">
        <p:tmplLst>
          <p:tmpl>
            <p:tnLst>
              <p:par>
                <p:cTn presetID="10" presetClass="entr" presetSubtype="0" fill="hold" nodeType="withEffect">
                  <p:stCondLst>
                    <p:cond delay="700"/>
                  </p:stCondLst>
                  <p:childTnLst>
                    <p:set>
                      <p:cBhvr>
                        <p:cTn dur="1" fill="hold">
                          <p:stCondLst>
                            <p:cond delay="0"/>
                          </p:stCondLst>
                        </p:cTn>
                        <p:tgtEl>
                          <p:spTgt spid="15"/>
                        </p:tgtEl>
                        <p:attrNameLst>
                          <p:attrName>style.visibility</p:attrName>
                        </p:attrNameLst>
                      </p:cBhvr>
                      <p:to>
                        <p:strVal val="visible"/>
                      </p:to>
                    </p:set>
                    <p:animEffect transition="in" filter="fade">
                      <p:cBhvr>
                        <p:cTn dur="950"/>
                        <p:tgtEl>
                          <p:spTgt spid="15"/>
                        </p:tgtEl>
                      </p:cBhvr>
                    </p:animEffect>
                  </p:childTnLst>
                </p:cTn>
              </p:par>
            </p:tnLst>
          </p:tmpl>
        </p:tmplLst>
      </p:bldP>
      <p:bldP spid="15" grpId="1">
        <p:tmplLst>
          <p:tmpl>
            <p:tnLst>
              <p:par>
                <p:cTn presetID="63" presetClass="path" presetSubtype="0" decel="100000" fill="hold" nodeType="withEffect">
                  <p:stCondLst>
                    <p:cond delay="700"/>
                  </p:stCondLst>
                  <p:childTnLst>
                    <p:animMotion origin="layout" path="M -0.01455 -2.09714E-6 L -4.54174E-6 -2.09714E-6 " pathEditMode="relative" rAng="0" ptsTypes="AA">
                      <p:cBhvr>
                        <p:cTn dur="950" fill="hold"/>
                        <p:tgtEl>
                          <p:spTgt spid="15"/>
                        </p:tgtEl>
                        <p:attrNameLst>
                          <p:attrName>ppt_x</p:attrName>
                          <p:attrName>ppt_y</p:attrName>
                        </p:attrNameLst>
                      </p:cBhvr>
                      <p:rCtr x="728" y="0"/>
                    </p:animMotion>
                  </p:childTnLst>
                </p:cTn>
              </p:par>
            </p:tnLst>
          </p:tmpl>
        </p:tmplLst>
      </p:bldP>
      <p:bldP spid="15" grpId="2"/>
    </p:bldLst>
  </p:timing>
  <p:extLst>
    <p:ext uri="{DCECCB84-F9BA-43D5-87BE-67443E8EF086}">
      <p15:sldGuideLst xmlns:p15="http://schemas.microsoft.com/office/powerpoint/2012/main">
        <p15:guide id="4" orient="horz" pos="4406">
          <p15:clr>
            <a:srgbClr val="C35EA4"/>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4081799"/>
            <a:ext cx="7315199" cy="1015663"/>
          </a:xfrm>
          <a:noFill/>
        </p:spPr>
        <p:txBody>
          <a:bodyPr wrap="square" tIns="91440" bIns="91440" anchor="b" anchorCtr="0">
            <a:spAutoFit/>
          </a:bodyPr>
          <a:lstStyle>
            <a:lvl1pPr>
              <a:defRPr sz="6000" spc="-100" baseline="0">
                <a:solidFill>
                  <a:schemeClr val="tx1"/>
                </a:solidFill>
              </a:defRPr>
            </a:lvl1pPr>
          </a:lstStyle>
          <a:p>
            <a:r>
              <a:rPr lang="en-US" dirty="0"/>
              <a:t>Section title</a:t>
            </a:r>
          </a:p>
        </p:txBody>
      </p:sp>
    </p:spTree>
    <p:extLst>
      <p:ext uri="{BB962C8B-B14F-4D97-AF65-F5344CB8AC3E}">
        <p14:creationId xmlns:p14="http://schemas.microsoft.com/office/powerpoint/2010/main" val="392833315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2"/>
                    </a:gs>
                    <a:gs pos="99000">
                      <a:schemeClr val="tx2"/>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4699910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40"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34" indent="0">
              <a:buNone/>
              <a:defRPr/>
            </a:lvl3pPr>
            <a:lvl4pPr marL="457066" indent="0">
              <a:buNone/>
              <a:defRPr/>
            </a:lvl4pPr>
            <a:lvl5pPr marL="6856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896719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40203799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0" y="1212852"/>
            <a:ext cx="11887200" cy="2092881"/>
          </a:xfrm>
        </p:spPr>
        <p:txBody>
          <a:bodyPr>
            <a:spAutoFit/>
          </a:bodyPr>
          <a:lstStyle>
            <a:lvl1pPr>
              <a:defRPr sz="3999"/>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5"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8640975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gradFill>
                  <a:gsLst>
                    <a:gs pos="1250">
                      <a:schemeClr val="tx2"/>
                    </a:gs>
                    <a:gs pos="99000">
                      <a:schemeClr val="tx2"/>
                    </a:gs>
                  </a:gsLst>
                  <a:lin ang="5400000" scaled="0"/>
                </a:gradFill>
              </a:defRPr>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666725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14370"/>
          </a:xfrm>
        </p:spPr>
        <p:txBody>
          <a:bodyPr wrap="square">
            <a:spAutoFit/>
          </a:bodyPr>
          <a:lstStyle>
            <a:lvl1pPr marL="0" indent="0">
              <a:spcBef>
                <a:spcPts val="1224"/>
              </a:spcBef>
              <a:buClr>
                <a:schemeClr val="tx1"/>
              </a:buClr>
              <a:buFont typeface="Wingdings" pitchFamily="2" charset="2"/>
              <a:buNone/>
              <a:defRPr sz="3199"/>
            </a:lvl1pPr>
            <a:lvl2pPr marL="0" indent="0">
              <a:buNone/>
              <a:defRPr sz="2000"/>
            </a:lvl2pPr>
            <a:lvl3pPr marL="231707" indent="0">
              <a:buNone/>
              <a:tabLst/>
              <a:defRPr sz="2000"/>
            </a:lvl3pPr>
            <a:lvl4pPr marL="460241" indent="0">
              <a:buNone/>
              <a:defRPr/>
            </a:lvl4pPr>
            <a:lvl5pPr marL="6856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79424230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2"/>
              </a:buClr>
              <a:buFont typeface="Arial" pitchFamily="34" charset="0"/>
              <a:buChar char="•"/>
              <a:defRPr sz="3199">
                <a:gradFill>
                  <a:gsLst>
                    <a:gs pos="1250">
                      <a:schemeClr val="tx2"/>
                    </a:gs>
                    <a:gs pos="99000">
                      <a:schemeClr val="tx2"/>
                    </a:gs>
                  </a:gsLst>
                  <a:lin ang="5400000" scaled="0"/>
                </a:gradFill>
              </a:defRPr>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8017994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1"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50"/>
            <a:ext cx="5486399" cy="1985506"/>
          </a:xfrm>
        </p:spPr>
        <p:txBody>
          <a:bodyPr wrap="square">
            <a:spAutoFit/>
          </a:bodyPr>
          <a:lstStyle>
            <a:lvl1pPr marL="287253" indent="-287253">
              <a:spcBef>
                <a:spcPts val="1224"/>
              </a:spcBef>
              <a:buClr>
                <a:schemeClr val="tx1"/>
              </a:buClr>
              <a:buFont typeface="Arial" pitchFamily="34" charset="0"/>
              <a:buChar char="•"/>
              <a:defRPr sz="3199"/>
            </a:lvl1pPr>
            <a:lvl2pPr marL="531011" indent="-233127">
              <a:defRPr sz="2400"/>
            </a:lvl2pPr>
            <a:lvl3pPr marL="699380" indent="-168370">
              <a:tabLst/>
              <a:defRPr sz="2000"/>
            </a:lvl3pPr>
            <a:lvl4pPr marL="880701" indent="-181321">
              <a:defRPr/>
            </a:lvl4pPr>
            <a:lvl5pPr marL="1049070" indent="-168370">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41376095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Box 7"/>
          <p:cNvSpPr txBox="1"/>
          <p:nvPr userDrawn="1"/>
        </p:nvSpPr>
        <p:spPr bwMode="white">
          <a:xfrm>
            <a:off x="4419578" y="6696086"/>
            <a:ext cx="3597322"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0190080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5149670" y="6696086"/>
            <a:ext cx="2137137"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dirty="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a:t>
            </a:r>
          </a:p>
        </p:txBody>
      </p:sp>
    </p:spTree>
    <p:extLst>
      <p:ext uri="{BB962C8B-B14F-4D97-AF65-F5344CB8AC3E}">
        <p14:creationId xmlns:p14="http://schemas.microsoft.com/office/powerpoint/2010/main" val="210317229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image" Target="../media/image13.emf"/><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19" Type="http://schemas.openxmlformats.org/officeDocument/2006/relationships/theme" Target="../theme/theme2.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theme" Target="../theme/theme3.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image" Target="../media/image13.emf"/><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18" Type="http://schemas.openxmlformats.org/officeDocument/2006/relationships/slideLayout" Target="../slideLayouts/slideLayout77.xml"/><Relationship Id="rId26" Type="http://schemas.openxmlformats.org/officeDocument/2006/relationships/slideLayout" Target="../slideLayouts/slideLayout85.xml"/><Relationship Id="rId3" Type="http://schemas.openxmlformats.org/officeDocument/2006/relationships/slideLayout" Target="../slideLayouts/slideLayout62.xml"/><Relationship Id="rId21" Type="http://schemas.openxmlformats.org/officeDocument/2006/relationships/slideLayout" Target="../slideLayouts/slideLayout80.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17" Type="http://schemas.openxmlformats.org/officeDocument/2006/relationships/slideLayout" Target="../slideLayouts/slideLayout76.xml"/><Relationship Id="rId25" Type="http://schemas.openxmlformats.org/officeDocument/2006/relationships/slideLayout" Target="../slideLayouts/slideLayout84.xml"/><Relationship Id="rId2" Type="http://schemas.openxmlformats.org/officeDocument/2006/relationships/slideLayout" Target="../slideLayouts/slideLayout61.xml"/><Relationship Id="rId16" Type="http://schemas.openxmlformats.org/officeDocument/2006/relationships/slideLayout" Target="../slideLayouts/slideLayout75.xml"/><Relationship Id="rId20" Type="http://schemas.openxmlformats.org/officeDocument/2006/relationships/slideLayout" Target="../slideLayouts/slideLayout79.xml"/><Relationship Id="rId29" Type="http://schemas.openxmlformats.org/officeDocument/2006/relationships/slideLayout" Target="../slideLayouts/slideLayout88.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24" Type="http://schemas.openxmlformats.org/officeDocument/2006/relationships/slideLayout" Target="../slideLayouts/slideLayout83.xml"/><Relationship Id="rId5" Type="http://schemas.openxmlformats.org/officeDocument/2006/relationships/slideLayout" Target="../slideLayouts/slideLayout64.xml"/><Relationship Id="rId15" Type="http://schemas.openxmlformats.org/officeDocument/2006/relationships/slideLayout" Target="../slideLayouts/slideLayout74.xml"/><Relationship Id="rId23" Type="http://schemas.openxmlformats.org/officeDocument/2006/relationships/slideLayout" Target="../slideLayouts/slideLayout82.xml"/><Relationship Id="rId28" Type="http://schemas.openxmlformats.org/officeDocument/2006/relationships/slideLayout" Target="../slideLayouts/slideLayout87.xml"/><Relationship Id="rId10" Type="http://schemas.openxmlformats.org/officeDocument/2006/relationships/slideLayout" Target="../slideLayouts/slideLayout69.xml"/><Relationship Id="rId19" Type="http://schemas.openxmlformats.org/officeDocument/2006/relationships/slideLayout" Target="../slideLayouts/slideLayout78.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 Id="rId22" Type="http://schemas.openxmlformats.org/officeDocument/2006/relationships/slideLayout" Target="../slideLayouts/slideLayout81.xml"/><Relationship Id="rId27" Type="http://schemas.openxmlformats.org/officeDocument/2006/relationships/slideLayout" Target="../slideLayouts/slideLayout8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2" Type="http://schemas.openxmlformats.org/officeDocument/2006/relationships/slideLayout" Target="../slideLayouts/slideLayout90.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theme" Target="../theme/theme5.xml"/><Relationship Id="rId10" Type="http://schemas.openxmlformats.org/officeDocument/2006/relationships/slideLayout" Target="../slideLayouts/slideLayout98.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26" Type="http://schemas.openxmlformats.org/officeDocument/2006/relationships/slideLayout" Target="../slideLayouts/slideLayout128.xml"/><Relationship Id="rId3" Type="http://schemas.openxmlformats.org/officeDocument/2006/relationships/slideLayout" Target="../slideLayouts/slideLayout105.xml"/><Relationship Id="rId21" Type="http://schemas.openxmlformats.org/officeDocument/2006/relationships/slideLayout" Target="../slideLayouts/slideLayout12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5" Type="http://schemas.openxmlformats.org/officeDocument/2006/relationships/slideLayout" Target="../slideLayouts/slideLayout127.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29" Type="http://schemas.openxmlformats.org/officeDocument/2006/relationships/theme" Target="../theme/theme6.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24" Type="http://schemas.openxmlformats.org/officeDocument/2006/relationships/slideLayout" Target="../slideLayouts/slideLayout126.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23" Type="http://schemas.openxmlformats.org/officeDocument/2006/relationships/slideLayout" Target="../slideLayouts/slideLayout125.xml"/><Relationship Id="rId28" Type="http://schemas.openxmlformats.org/officeDocument/2006/relationships/slideLayout" Target="../slideLayouts/slideLayout130.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slideLayout" Target="../slideLayouts/slideLayout124.xml"/><Relationship Id="rId27" Type="http://schemas.openxmlformats.org/officeDocument/2006/relationships/slideLayout" Target="../slideLayouts/slideLayout129.xml"/><Relationship Id="rId30" Type="http://schemas.openxmlformats.org/officeDocument/2006/relationships/image" Target="../media/image22.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275109704"/>
      </p:ext>
    </p:extLst>
  </p:cSld>
  <p:clrMap bg1="lt1" tx1="dk1" bg2="lt2" tx2="dk2" accent1="accent1" accent2="accent2" accent3="accent3" accent4="accent4" accent5="accent5" accent6="accent6" hlink="hlink" folHlink="folHlink"/>
  <p:sldLayoutIdLst>
    <p:sldLayoutId id="2147484344" r:id="rId1"/>
    <p:sldLayoutId id="2147484369" r:id="rId2"/>
    <p:sldLayoutId id="2147484370" r:id="rId3"/>
    <p:sldLayoutId id="2147484371" r:id="rId4"/>
    <p:sldLayoutId id="2147484291" r:id="rId5"/>
    <p:sldLayoutId id="2147484295" r:id="rId6"/>
    <p:sldLayoutId id="2147484296" r:id="rId7"/>
    <p:sldLayoutId id="2147484297" r:id="rId8"/>
    <p:sldLayoutId id="2147484300" r:id="rId9"/>
    <p:sldLayoutId id="2147484345" r:id="rId10"/>
    <p:sldLayoutId id="2147484318" r:id="rId11"/>
    <p:sldLayoutId id="2147484319" r:id="rId12"/>
    <p:sldLayoutId id="2147484303" r:id="rId13"/>
    <p:sldLayoutId id="2147484304" r:id="rId14"/>
    <p:sldLayoutId id="2147484313" r:id="rId15"/>
    <p:sldLayoutId id="2147484307" r:id="rId16"/>
    <p:sldLayoutId id="2147484308" r:id="rId17"/>
    <p:sldLayoutId id="2147484316" r:id="rId18"/>
    <p:sldLayoutId id="2147484317" r:id="rId19"/>
    <p:sldLayoutId id="2147484309" r:id="rId20"/>
    <p:sldLayoutId id="2147484310" r:id="rId21"/>
    <p:sldLayoutId id="2147484315" r:id="rId22"/>
    <p:sldLayoutId id="2147484312" r:id="rId23"/>
    <p:sldLayoutId id="2147484509" r:id="rId24"/>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userDrawn="1">
          <p15:clr>
            <a:srgbClr val="C35EA4"/>
          </p15:clr>
        </p15:guide>
        <p15:guide id="17" pos="7565" userDrawn="1">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userDrawn="1">
          <p15:clr>
            <a:srgbClr val="C35EA4"/>
          </p15:clr>
        </p15:guide>
        <p15:guide id="26" orient="horz" pos="4032">
          <p15:clr>
            <a:srgbClr val="C35EA4"/>
          </p15:clr>
        </p15:guide>
        <p15:guide id="27" orient="horz" pos="523" userDrawn="1">
          <p15:clr>
            <a:srgbClr val="C35EA4"/>
          </p15:clr>
        </p15:guide>
        <p15:guide id="28" orient="horz" pos="85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2468291030"/>
      </p:ext>
    </p:extLst>
  </p:cSld>
  <p:clrMap bg1="dk1" tx1="lt1" bg2="dk2" tx2="lt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 id="2147484411" r:id="rId14"/>
    <p:sldLayoutId id="2147484412" r:id="rId15"/>
    <p:sldLayoutId id="2147484413" r:id="rId16"/>
    <p:sldLayoutId id="2147484414" r:id="rId17"/>
    <p:sldLayoutId id="2147484415" r:id="rId18"/>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19"/>
          <a:stretch>
            <a:fillRect/>
          </a:stretch>
        </p:blipFill>
        <p:spPr>
          <a:xfrm rot="5400000">
            <a:off x="9371796" y="3072300"/>
            <a:ext cx="6995160" cy="849926"/>
          </a:xfrm>
          <a:prstGeom prst="rect">
            <a:avLst/>
          </a:prstGeom>
        </p:spPr>
      </p:pic>
    </p:spTree>
    <p:extLst>
      <p:ext uri="{BB962C8B-B14F-4D97-AF65-F5344CB8AC3E}">
        <p14:creationId xmlns:p14="http://schemas.microsoft.com/office/powerpoint/2010/main" val="3083829449"/>
      </p:ext>
    </p:extLst>
  </p:cSld>
  <p:clrMap bg1="dk1" tx1="lt1" bg2="dk2" tx2="lt2" accent1="accent1" accent2="accent2" accent3="accent3" accent4="accent4" accent5="accent5" accent6="accent6" hlink="hlink" folHlink="folHlink"/>
  <p:sldLayoutIdLst>
    <p:sldLayoutId id="2147484418" r:id="rId1"/>
    <p:sldLayoutId id="2147484419" r:id="rId2"/>
    <p:sldLayoutId id="2147484420" r:id="rId3"/>
    <p:sldLayoutId id="2147484421" r:id="rId4"/>
    <p:sldLayoutId id="2147484422" r:id="rId5"/>
    <p:sldLayoutId id="2147484423" r:id="rId6"/>
    <p:sldLayoutId id="2147484424" r:id="rId7"/>
    <p:sldLayoutId id="2147484425" r:id="rId8"/>
    <p:sldLayoutId id="2147484426" r:id="rId9"/>
    <p:sldLayoutId id="2147484427" r:id="rId10"/>
    <p:sldLayoutId id="2147484428" r:id="rId11"/>
    <p:sldLayoutId id="2147484429" r:id="rId12"/>
    <p:sldLayoutId id="2147484430" r:id="rId13"/>
    <p:sldLayoutId id="2147484431" r:id="rId14"/>
    <p:sldLayoutId id="2147484432" r:id="rId15"/>
    <p:sldLayoutId id="2147484433" r:id="rId16"/>
    <p:sldLayoutId id="2147484434" r:id="rId17"/>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7"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99" kern="1200" spc="0" baseline="0">
          <a:gradFill>
            <a:gsLst>
              <a:gs pos="1250">
                <a:schemeClr val="tx1"/>
              </a:gs>
              <a:gs pos="100000">
                <a:schemeClr val="tx1"/>
              </a:gs>
            </a:gsLst>
            <a:lin ang="5400000" scaled="0"/>
          </a:gradFill>
          <a:latin typeface="+mj-lt"/>
          <a:ea typeface="+mn-ea"/>
          <a:cs typeface="+mn-cs"/>
        </a:defRPr>
      </a:lvl1pPr>
      <a:lvl2pPr marL="457112"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669"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224"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781"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1" y="1212852"/>
            <a:ext cx="11887198" cy="2145203"/>
          </a:xfrm>
          <a:prstGeom prst="rect">
            <a:avLst/>
          </a:prstGeom>
        </p:spPr>
        <p:txBody>
          <a:bodyPr vert="horz" wrap="square" lIns="182880" tIns="91440" rIns="91440" bIns="9144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4"/>
          <p:cNvSpPr>
            <a:spLocks noGrp="1"/>
          </p:cNvSpPr>
          <p:nvPr>
            <p:ph type="sldNum" sz="quarter" idx="4"/>
          </p:nvPr>
        </p:nvSpPr>
        <p:spPr>
          <a:xfrm>
            <a:off x="350837" y="6600507"/>
            <a:ext cx="2901950" cy="371475"/>
          </a:xfrm>
          <a:prstGeom prst="rect">
            <a:avLst/>
          </a:prstGeom>
        </p:spPr>
        <p:txBody>
          <a:bodyPr vert="horz" lIns="91440" tIns="45720" rIns="91440" bIns="45720" rtlCol="0" anchor="ctr"/>
          <a:lstStyle>
            <a:lvl1pPr algn="l">
              <a:defRPr sz="1199">
                <a:solidFill>
                  <a:schemeClr val="tx1">
                    <a:tint val="75000"/>
                  </a:schemeClr>
                </a:solidFill>
              </a:defRPr>
            </a:lvl1pPr>
          </a:lstStyle>
          <a:p>
            <a:fld id="{0E05EA2D-13DB-4BA1-9DA1-8ED54A2EECC2}" type="slidenum">
              <a:rPr lang="en-US" smtClean="0"/>
              <a:pPr/>
              <a:t>‹#›</a:t>
            </a:fld>
            <a:endParaRPr lang="en-US"/>
          </a:p>
        </p:txBody>
      </p:sp>
    </p:spTree>
    <p:extLst>
      <p:ext uri="{BB962C8B-B14F-4D97-AF65-F5344CB8AC3E}">
        <p14:creationId xmlns:p14="http://schemas.microsoft.com/office/powerpoint/2010/main" val="1370752634"/>
      </p:ext>
    </p:extLst>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 id="2147484460" r:id="rId25"/>
    <p:sldLayoutId id="2147484461" r:id="rId26"/>
    <p:sldLayoutId id="2147484462" r:id="rId27"/>
    <p:sldLayoutId id="2147484463" r:id="rId28"/>
    <p:sldLayoutId id="2147484464" r:id="rId29"/>
  </p:sldLayoutIdLst>
  <p:transition>
    <p:fade/>
  </p:transition>
  <p:hf hdr="0" dt="0"/>
  <p:txStyles>
    <p:titleStyle>
      <a:lvl1pPr algn="l" defTabSz="932563" rtl="0" eaLnBrk="1" latinLnBrk="0" hangingPunct="1">
        <a:lnSpc>
          <a:spcPct val="90000"/>
        </a:lnSpc>
        <a:spcBef>
          <a:spcPct val="0"/>
        </a:spcBef>
        <a:buNone/>
        <a:defRPr lang="en-US" sz="4200"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5000"/>
        </a:lnSpc>
        <a:spcBef>
          <a:spcPts val="0"/>
        </a:spcBef>
        <a:spcAft>
          <a:spcPts val="1199"/>
        </a:spcAft>
        <a:buClrTx/>
        <a:buSzPct val="90000"/>
        <a:buFont typeface="Arial" pitchFamily="34" charset="0"/>
        <a:buChar char="•"/>
        <a:tabLst/>
        <a:defRPr sz="2800" kern="1200" spc="0" baseline="0">
          <a:solidFill>
            <a:schemeClr val="tx1"/>
          </a:solidFill>
          <a:latin typeface="+mj-lt"/>
          <a:ea typeface="+mn-ea"/>
          <a:cs typeface="+mn-cs"/>
        </a:defRPr>
      </a:lvl1pPr>
      <a:lvl2pPr marL="584088" marR="0" indent="-241253"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2pPr>
      <a:lvl3pPr marL="799946"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3pPr>
      <a:lvl4pPr marL="1028503"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4pPr>
      <a:lvl5pPr marL="1257058" marR="0" indent="-228557" algn="l" defTabSz="932563" rtl="0" eaLnBrk="1" fontAlgn="auto" latinLnBrk="0" hangingPunct="1">
        <a:lnSpc>
          <a:spcPct val="95000"/>
        </a:lnSpc>
        <a:spcBef>
          <a:spcPts val="0"/>
        </a:spcBef>
        <a:spcAft>
          <a:spcPts val="1199"/>
        </a:spcAft>
        <a:buClrTx/>
        <a:buSzPct val="90000"/>
        <a:buFont typeface="Arial" pitchFamily="34" charset="0"/>
        <a:buChar char="•"/>
        <a:tabLst/>
        <a:defRPr sz="16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6" pos="269">
          <p15:clr>
            <a:srgbClr val="C35EA4"/>
          </p15:clr>
        </p15:guide>
        <p15:guide id="17" pos="756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258">
          <p15:clr>
            <a:srgbClr val="C35EA4"/>
          </p15:clr>
        </p15:guide>
        <p15:guide id="26" orient="horz" pos="4032">
          <p15:clr>
            <a:srgbClr val="C35EA4"/>
          </p15:clr>
        </p15:guide>
        <p15:guide id="27" orient="horz" pos="523">
          <p15:clr>
            <a:srgbClr val="C35EA4"/>
          </p15:clr>
        </p15:guide>
        <p15:guide id="28" orient="horz" pos="85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0" y="295277"/>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2" y="1212853"/>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3" name="Group 2"/>
          <p:cNvGrpSpPr/>
          <p:nvPr userDrawn="1"/>
        </p:nvGrpSpPr>
        <p:grpSpPr>
          <a:xfrm>
            <a:off x="12618965" y="-8395"/>
            <a:ext cx="955641"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216 G:59 B:1</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00" fontAlgn="base">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00"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G:120 B:215</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00" fontAlgn="base">
                    <a:lnSpc>
                      <a:spcPct val="100000"/>
                    </a:lnSpc>
                    <a:spcBef>
                      <a:spcPct val="0"/>
                    </a:spcBef>
                    <a:spcAft>
                      <a:spcPct val="0"/>
                    </a:spcAft>
                  </a:pPr>
                  <a:r>
                    <a:rPr lang="en-US" sz="500" dirty="0">
                      <a:gradFill>
                        <a:gsLst>
                          <a:gs pos="10042">
                            <a:schemeClr val="tx1"/>
                          </a:gs>
                          <a:gs pos="39000">
                            <a:schemeClr val="tx1"/>
                          </a:gs>
                        </a:gsLst>
                        <a:lin ang="5400000" scaled="0"/>
                      </a:gradFill>
                      <a:ea typeface="Segoe UI" pitchFamily="34" charset="0"/>
                      <a:cs typeface="Segoe UI" pitchFamily="34" charset="0"/>
                    </a:rPr>
                    <a:t>R:</a:t>
                  </a:r>
                  <a:r>
                    <a:rPr lang="en-US" sz="500" baseline="0" dirty="0">
                      <a:gradFill>
                        <a:gsLst>
                          <a:gs pos="10042">
                            <a:schemeClr val="tx1"/>
                          </a:gs>
                          <a:gs pos="39000">
                            <a:schemeClr val="tx1"/>
                          </a:gs>
                        </a:gsLst>
                        <a:lin ang="5400000" scaled="0"/>
                      </a:gradFill>
                      <a:ea typeface="Segoe UI" pitchFamily="34" charset="0"/>
                      <a:cs typeface="Segoe UI" pitchFamily="34" charset="0"/>
                    </a:rPr>
                    <a:t>186 G:216 B:10</a:t>
                  </a:r>
                  <a:endParaRPr lang="en-US" sz="500" dirty="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92 G:45 B:145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00"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G:32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00"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00" rtl="0" eaLnBrk="1" fontAlgn="base" latinLnBrk="0" hangingPunct="1">
                    <a:lnSpc>
                      <a:spcPct val="100000"/>
                    </a:lnSpc>
                    <a:spcBef>
                      <a:spcPct val="0"/>
                    </a:spcBef>
                    <a:spcAft>
                      <a:spcPct val="0"/>
                    </a:spcAft>
                  </a:pPr>
                  <a:r>
                    <a:rPr lang="en-US" sz="500" kern="1200" dirty="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dirty="0">
                    <a:gradFill>
                      <a:gsLst>
                        <a:gs pos="2917">
                          <a:schemeClr val="tx1"/>
                        </a:gs>
                        <a:gs pos="30000">
                          <a:schemeClr val="tx1"/>
                        </a:gs>
                      </a:gsLst>
                      <a:lin ang="5400000" scaled="0"/>
                    </a:gradFill>
                  </a:rPr>
                  <a:t>Secondary colors (use only when</a:t>
                </a:r>
                <a:r>
                  <a:rPr lang="en-US" sz="1000" baseline="0" dirty="0">
                    <a:gradFill>
                      <a:gsLst>
                        <a:gs pos="2917">
                          <a:schemeClr val="tx1"/>
                        </a:gs>
                        <a:gs pos="30000">
                          <a:schemeClr val="tx1"/>
                        </a:gs>
                      </a:gsLst>
                      <a:lin ang="5400000" scaled="0"/>
                    </a:gradFill>
                  </a:rPr>
                  <a:t> necessary)</a:t>
                </a:r>
                <a:endParaRPr lang="en-US" sz="1000" dirty="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00" rtl="0" eaLnBrk="1" fontAlgn="base" latinLnBrk="0" hangingPunct="1">
                <a:lnSpc>
                  <a:spcPct val="100000"/>
                </a:lnSpc>
                <a:spcBef>
                  <a:spcPct val="0"/>
                </a:spcBef>
                <a:spcAft>
                  <a:spcPct val="0"/>
                </a:spcAft>
              </a:pPr>
              <a:r>
                <a:rPr lang="en-US" sz="500" b="1" kern="1200" baseline="0" dirty="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00" rtl="0" eaLnBrk="1" fontAlgn="base" latinLnBrk="0" hangingPunct="1">
                <a:lnSpc>
                  <a:spcPct val="100000"/>
                </a:lnSpc>
                <a:spcBef>
                  <a:spcPct val="0"/>
                </a:spcBef>
                <a:spcAft>
                  <a:spcPct val="0"/>
                </a:spcAft>
              </a:pPr>
              <a:r>
                <a:rPr lang="en-US" sz="500" kern="1200" dirty="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181557729"/>
      </p:ext>
    </p:extLst>
  </p:cSld>
  <p:clrMap bg1="lt1" tx1="dk1" bg2="lt2" tx2="dk2" accent1="accent1" accent2="accent2" accent3="accent3" accent4="accent4" accent5="accent5" accent6="accent6" hlink="hlink" folHlink="folHlink"/>
  <p:sldLayoutIdLst>
    <p:sldLayoutId id="2147484466" r:id="rId1"/>
    <p:sldLayoutId id="2147484467" r:id="rId2"/>
    <p:sldLayoutId id="2147484468" r:id="rId3"/>
    <p:sldLayoutId id="2147484469" r:id="rId4"/>
    <p:sldLayoutId id="2147484470" r:id="rId5"/>
    <p:sldLayoutId id="2147484471" r:id="rId6"/>
    <p:sldLayoutId id="2147484472" r:id="rId7"/>
    <p:sldLayoutId id="2147484473" r:id="rId8"/>
    <p:sldLayoutId id="2147484474" r:id="rId9"/>
    <p:sldLayoutId id="2147484475" r:id="rId10"/>
    <p:sldLayoutId id="2147484476" r:id="rId11"/>
    <p:sldLayoutId id="2147484477" r:id="rId12"/>
    <p:sldLayoutId id="2147484478" r:id="rId13"/>
    <p:sldLayoutId id="2147484479" r:id="rId14"/>
  </p:sldLayoutIdLst>
  <p:transition>
    <p:fade/>
  </p:transition>
  <p:txStyles>
    <p:title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30" marR="0" indent="-241229"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400"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6932" marR="0" indent="-228534" algn="l" defTabSz="932470"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29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7"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62"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8" indent="-233118" algn="l" defTabSz="93247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70" rtl="0" eaLnBrk="1" latinLnBrk="0" hangingPunct="1">
        <a:defRPr sz="1800" kern="1200">
          <a:solidFill>
            <a:schemeClr val="tx1"/>
          </a:solidFill>
          <a:latin typeface="+mn-lt"/>
          <a:ea typeface="+mn-ea"/>
          <a:cs typeface="+mn-cs"/>
        </a:defRPr>
      </a:lvl1pPr>
      <a:lvl2pPr marL="466234" algn="l" defTabSz="932470" rtl="0" eaLnBrk="1" latinLnBrk="0" hangingPunct="1">
        <a:defRPr sz="1800" kern="1200">
          <a:solidFill>
            <a:schemeClr val="tx1"/>
          </a:solidFill>
          <a:latin typeface="+mn-lt"/>
          <a:ea typeface="+mn-ea"/>
          <a:cs typeface="+mn-cs"/>
        </a:defRPr>
      </a:lvl2pPr>
      <a:lvl3pPr marL="932470" algn="l" defTabSz="932470" rtl="0" eaLnBrk="1" latinLnBrk="0" hangingPunct="1">
        <a:defRPr sz="1800" kern="1200">
          <a:solidFill>
            <a:schemeClr val="tx1"/>
          </a:solidFill>
          <a:latin typeface="+mn-lt"/>
          <a:ea typeface="+mn-ea"/>
          <a:cs typeface="+mn-cs"/>
        </a:defRPr>
      </a:lvl3pPr>
      <a:lvl4pPr marL="1398704" algn="l" defTabSz="932470" rtl="0" eaLnBrk="1" latinLnBrk="0" hangingPunct="1">
        <a:defRPr sz="1800" kern="1200">
          <a:solidFill>
            <a:schemeClr val="tx1"/>
          </a:solidFill>
          <a:latin typeface="+mn-lt"/>
          <a:ea typeface="+mn-ea"/>
          <a:cs typeface="+mn-cs"/>
        </a:defRPr>
      </a:lvl4pPr>
      <a:lvl5pPr marL="1864939" algn="l" defTabSz="932470" rtl="0" eaLnBrk="1" latinLnBrk="0" hangingPunct="1">
        <a:defRPr sz="1800" kern="1200">
          <a:solidFill>
            <a:schemeClr val="tx1"/>
          </a:solidFill>
          <a:latin typeface="+mn-lt"/>
          <a:ea typeface="+mn-ea"/>
          <a:cs typeface="+mn-cs"/>
        </a:defRPr>
      </a:lvl5pPr>
      <a:lvl6pPr marL="2331175" algn="l" defTabSz="932470" rtl="0" eaLnBrk="1" latinLnBrk="0" hangingPunct="1">
        <a:defRPr sz="1800" kern="1200">
          <a:solidFill>
            <a:schemeClr val="tx1"/>
          </a:solidFill>
          <a:latin typeface="+mn-lt"/>
          <a:ea typeface="+mn-ea"/>
          <a:cs typeface="+mn-cs"/>
        </a:defRPr>
      </a:lvl6pPr>
      <a:lvl7pPr marL="2797409" algn="l" defTabSz="932470" rtl="0" eaLnBrk="1" latinLnBrk="0" hangingPunct="1">
        <a:defRPr sz="1800" kern="1200">
          <a:solidFill>
            <a:schemeClr val="tx1"/>
          </a:solidFill>
          <a:latin typeface="+mn-lt"/>
          <a:ea typeface="+mn-ea"/>
          <a:cs typeface="+mn-cs"/>
        </a:defRPr>
      </a:lvl7pPr>
      <a:lvl8pPr marL="3263644" algn="l" defTabSz="932470" rtl="0" eaLnBrk="1" latinLnBrk="0" hangingPunct="1">
        <a:defRPr sz="1800" kern="1200">
          <a:solidFill>
            <a:schemeClr val="tx1"/>
          </a:solidFill>
          <a:latin typeface="+mn-lt"/>
          <a:ea typeface="+mn-ea"/>
          <a:cs typeface="+mn-cs"/>
        </a:defRPr>
      </a:lvl8pPr>
      <a:lvl9pPr marL="3729880" algn="l" defTabSz="93247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4">
          <p15:clr>
            <a:srgbClr val="5ACBF0"/>
          </p15:clr>
        </p15:guide>
        <p15:guide id="10" pos="4780">
          <p15:clr>
            <a:srgbClr val="5ACBF0"/>
          </p15:clr>
        </p15:guide>
        <p15:guide id="11" pos="5356">
          <p15:clr>
            <a:srgbClr val="5ACBF0"/>
          </p15:clr>
        </p15:guide>
        <p15:guide id="12" pos="5932">
          <p15:clr>
            <a:srgbClr val="5ACBF0"/>
          </p15:clr>
        </p15:guide>
        <p15:guide id="13" pos="6508">
          <p15:clr>
            <a:srgbClr val="5ACBF0"/>
          </p15:clr>
        </p15:guide>
        <p15:guide id="14" pos="7084">
          <p15:clr>
            <a:srgbClr val="5ACBF0"/>
          </p15:clr>
        </p15:guide>
        <p15:guide id="15" pos="7660">
          <p15:clr>
            <a:srgbClr val="5ACBF0"/>
          </p15:clr>
        </p15:guide>
        <p15:guide id="16" pos="288">
          <p15:clr>
            <a:srgbClr val="C35EA4"/>
          </p15:clr>
        </p15:guide>
        <p15:guide id="17" pos="7545">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475748" y="3001154"/>
            <a:ext cx="6994525" cy="992217"/>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21531096"/>
      </p:ext>
    </p:extLst>
  </p:cSld>
  <p:clrMap bg1="lt1" tx1="dk1" bg2="lt2" tx2="dk2" accent1="accent1" accent2="accent2" accent3="accent3" accent4="accent4" accent5="accent5" accent6="accent6" hlink="hlink" folHlink="folHlink"/>
  <p:sldLayoutIdLst>
    <p:sldLayoutId id="2147484481" r:id="rId1"/>
    <p:sldLayoutId id="2147484482" r:id="rId2"/>
    <p:sldLayoutId id="2147484483" r:id="rId3"/>
    <p:sldLayoutId id="2147484484"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 id="2147484500" r:id="rId20"/>
    <p:sldLayoutId id="2147484501" r:id="rId21"/>
    <p:sldLayoutId id="2147484502" r:id="rId22"/>
    <p:sldLayoutId id="2147484503" r:id="rId23"/>
    <p:sldLayoutId id="2147484504" r:id="rId24"/>
    <p:sldLayoutId id="2147484505" r:id="rId25"/>
    <p:sldLayoutId id="2147484506" r:id="rId26"/>
    <p:sldLayoutId id="2147484507" r:id="rId27"/>
    <p:sldLayoutId id="2147484508" r:id="rId28"/>
  </p:sldLayoutIdLst>
  <p:transition>
    <p:fade/>
  </p:transition>
  <p:hf sldNum="0" hdr="0" ftr="0" dt="0"/>
  <p:txStyles>
    <p:titleStyle>
      <a:lvl1pPr algn="l" defTabSz="951304" rtl="0" eaLnBrk="1" latinLnBrk="0" hangingPunct="1">
        <a:lnSpc>
          <a:spcPct val="100000"/>
        </a:lnSpc>
        <a:spcBef>
          <a:spcPct val="0"/>
        </a:spcBef>
        <a:buNone/>
        <a:defRPr lang="en-US" sz="3672" b="1" kern="1200" cap="none" spc="-5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40" kern="1200">
          <a:solidFill>
            <a:schemeClr val="tx1"/>
          </a:solidFill>
          <a:latin typeface="+mn-lt"/>
          <a:ea typeface="+mn-ea"/>
          <a:cs typeface="+mn-cs"/>
        </a:defRPr>
      </a:lvl9pPr>
    </p:bodyStyle>
    <p:otherStyle>
      <a:defPPr>
        <a:defRPr lang="en-US"/>
      </a:defPPr>
      <a:lvl1pPr marL="0" algn="l" defTabSz="951304" rtl="0" eaLnBrk="1" latinLnBrk="0" hangingPunct="1">
        <a:defRPr sz="1836" kern="1200">
          <a:solidFill>
            <a:schemeClr val="tx1"/>
          </a:solidFill>
          <a:latin typeface="+mn-lt"/>
          <a:ea typeface="+mn-ea"/>
          <a:cs typeface="+mn-cs"/>
        </a:defRPr>
      </a:lvl1pPr>
      <a:lvl2pPr marL="475652" algn="l" defTabSz="951304" rtl="0" eaLnBrk="1" latinLnBrk="0" hangingPunct="1">
        <a:defRPr sz="1836" kern="1200">
          <a:solidFill>
            <a:schemeClr val="tx1"/>
          </a:solidFill>
          <a:latin typeface="+mn-lt"/>
          <a:ea typeface="+mn-ea"/>
          <a:cs typeface="+mn-cs"/>
        </a:defRPr>
      </a:lvl2pPr>
      <a:lvl3pPr marL="951304" algn="l" defTabSz="951304" rtl="0" eaLnBrk="1" latinLnBrk="0" hangingPunct="1">
        <a:defRPr sz="1836" kern="1200">
          <a:solidFill>
            <a:schemeClr val="tx1"/>
          </a:solidFill>
          <a:latin typeface="+mn-lt"/>
          <a:ea typeface="+mn-ea"/>
          <a:cs typeface="+mn-cs"/>
        </a:defRPr>
      </a:lvl3pPr>
      <a:lvl4pPr marL="1426955" algn="l" defTabSz="951304" rtl="0" eaLnBrk="1" latinLnBrk="0" hangingPunct="1">
        <a:defRPr sz="1836" kern="1200">
          <a:solidFill>
            <a:schemeClr val="tx1"/>
          </a:solidFill>
          <a:latin typeface="+mn-lt"/>
          <a:ea typeface="+mn-ea"/>
          <a:cs typeface="+mn-cs"/>
        </a:defRPr>
      </a:lvl4pPr>
      <a:lvl5pPr marL="1902607" algn="l" defTabSz="951304" rtl="0" eaLnBrk="1" latinLnBrk="0" hangingPunct="1">
        <a:defRPr sz="1836" kern="1200">
          <a:solidFill>
            <a:schemeClr val="tx1"/>
          </a:solidFill>
          <a:latin typeface="+mn-lt"/>
          <a:ea typeface="+mn-ea"/>
          <a:cs typeface="+mn-cs"/>
        </a:defRPr>
      </a:lvl5pPr>
      <a:lvl6pPr marL="2378260" algn="l" defTabSz="951304" rtl="0" eaLnBrk="1" latinLnBrk="0" hangingPunct="1">
        <a:defRPr sz="1836" kern="1200">
          <a:solidFill>
            <a:schemeClr val="tx1"/>
          </a:solidFill>
          <a:latin typeface="+mn-lt"/>
          <a:ea typeface="+mn-ea"/>
          <a:cs typeface="+mn-cs"/>
        </a:defRPr>
      </a:lvl6pPr>
      <a:lvl7pPr marL="2853911" algn="l" defTabSz="951304" rtl="0" eaLnBrk="1" latinLnBrk="0" hangingPunct="1">
        <a:defRPr sz="1836" kern="1200">
          <a:solidFill>
            <a:schemeClr val="tx1"/>
          </a:solidFill>
          <a:latin typeface="+mn-lt"/>
          <a:ea typeface="+mn-ea"/>
          <a:cs typeface="+mn-cs"/>
        </a:defRPr>
      </a:lvl7pPr>
      <a:lvl8pPr marL="3329562" algn="l" defTabSz="951304" rtl="0" eaLnBrk="1" latinLnBrk="0" hangingPunct="1">
        <a:defRPr sz="1836" kern="1200">
          <a:solidFill>
            <a:schemeClr val="tx1"/>
          </a:solidFill>
          <a:latin typeface="+mn-lt"/>
          <a:ea typeface="+mn-ea"/>
          <a:cs typeface="+mn-cs"/>
        </a:defRPr>
      </a:lvl8pPr>
      <a:lvl9pPr marL="3805215" algn="l" defTabSz="951304" rtl="0" eaLnBrk="1" latinLnBrk="0" hangingPunct="1">
        <a:defRPr sz="1836"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7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sv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36.png"/><Relationship Id="rId4" Type="http://schemas.openxmlformats.org/officeDocument/2006/relationships/image" Target="../media/image35.jp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9.xml"/><Relationship Id="rId7" Type="http://schemas.openxmlformats.org/officeDocument/2006/relationships/image" Target="../media/image44.png"/><Relationship Id="rId2" Type="http://schemas.openxmlformats.org/officeDocument/2006/relationships/slideLayout" Target="../slideLayouts/slideLayout102.xml"/><Relationship Id="rId1" Type="http://schemas.openxmlformats.org/officeDocument/2006/relationships/tags" Target="../tags/tag1.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1.xml"/></Relationships>
</file>

<file path=ppt/slides/_rels/slide2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hyperlink" Target="https://text-analytics-demo-dev.azurewebsites.net/" TargetMode="External"/><Relationship Id="rId7" Type="http://schemas.openxmlformats.org/officeDocument/2006/relationships/hyperlink" Target="http://webmedsearch.azurewebsites.net/" TargetMode="External"/><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hyperlink" Target="http://seismicsearch.azurewebsites.net/" TargetMode="External"/><Relationship Id="rId5" Type="http://schemas.openxmlformats.org/officeDocument/2006/relationships/hyperlink" Target="https://wolterskluwereap.azurewebsites.net/" TargetMode="External"/><Relationship Id="rId4" Type="http://schemas.openxmlformats.org/officeDocument/2006/relationships/hyperlink" Target="https://jfk-demo.azurewebsites.net/"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ka.ms/ACE-Blog"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 Id="rId4" Type="http://schemas.openxmlformats.org/officeDocument/2006/relationships/hyperlink" Target="http://aka.ms/kma"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753C7D4-655A-449F-A261-7059582C8902}"/>
              </a:ext>
            </a:extLst>
          </p:cNvPr>
          <p:cNvSpPr>
            <a:spLocks noGrp="1"/>
          </p:cNvSpPr>
          <p:nvPr>
            <p:ph type="body" sz="quarter" idx="13"/>
          </p:nvPr>
        </p:nvSpPr>
        <p:spPr>
          <a:xfrm>
            <a:off x="310513" y="1880552"/>
            <a:ext cx="6974523" cy="2162944"/>
          </a:xfrm>
        </p:spPr>
        <p:txBody>
          <a:bodyPr/>
          <a:lstStyle/>
          <a:p>
            <a:r>
              <a:rPr lang="en-US" dirty="0"/>
              <a:t>Cognitive Search Bootcamp</a:t>
            </a:r>
          </a:p>
        </p:txBody>
      </p:sp>
      <p:sp>
        <p:nvSpPr>
          <p:cNvPr id="5" name="Text Placeholder 1">
            <a:extLst>
              <a:ext uri="{FF2B5EF4-FFF2-40B4-BE49-F238E27FC236}">
                <a16:creationId xmlns:a16="http://schemas.microsoft.com/office/drawing/2014/main" id="{700C548C-3BA9-4486-AE89-742F466A5103}"/>
              </a:ext>
            </a:extLst>
          </p:cNvPr>
          <p:cNvSpPr>
            <a:spLocks noGrp="1"/>
          </p:cNvSpPr>
          <p:nvPr>
            <p:ph type="body" sz="quarter" idx="12"/>
          </p:nvPr>
        </p:nvSpPr>
        <p:spPr>
          <a:xfrm>
            <a:off x="290511" y="4542961"/>
            <a:ext cx="7467600" cy="1603839"/>
          </a:xfrm>
        </p:spPr>
        <p:txBody>
          <a:bodyPr/>
          <a:lstStyle/>
          <a:p>
            <a:r>
              <a:rPr lang="en-US" dirty="0"/>
              <a:t>Microsoft LATAM</a:t>
            </a:r>
          </a:p>
          <a:p>
            <a:r>
              <a:rPr lang="en-US" dirty="0"/>
              <a:t>OCP Tech Team</a:t>
            </a:r>
          </a:p>
          <a:p>
            <a:r>
              <a:rPr lang="en-US" dirty="0"/>
              <a:t>September 2020</a:t>
            </a:r>
          </a:p>
        </p:txBody>
      </p:sp>
      <p:pic>
        <p:nvPicPr>
          <p:cNvPr id="6" name="Picture 18" descr="A close up of a logo&#10;&#10;Description generated with high confidence">
            <a:extLst>
              <a:ext uri="{FF2B5EF4-FFF2-40B4-BE49-F238E27FC236}">
                <a16:creationId xmlns:a16="http://schemas.microsoft.com/office/drawing/2014/main" id="{A7A3560B-457D-465D-9F06-0507AD534DC6}"/>
              </a:ext>
            </a:extLst>
          </p:cNvPr>
          <p:cNvPicPr>
            <a:picLocks noChangeAspect="1"/>
          </p:cNvPicPr>
          <p:nvPr/>
        </p:nvPicPr>
        <p:blipFill>
          <a:blip r:embed="rId3"/>
          <a:stretch>
            <a:fillRect/>
          </a:stretch>
        </p:blipFill>
        <p:spPr>
          <a:xfrm>
            <a:off x="10089890" y="6146800"/>
            <a:ext cx="2325947" cy="1043930"/>
          </a:xfrm>
          <a:prstGeom prst="rect">
            <a:avLst/>
          </a:prstGeom>
        </p:spPr>
      </p:pic>
    </p:spTree>
    <p:extLst>
      <p:ext uri="{BB962C8B-B14F-4D97-AF65-F5344CB8AC3E}">
        <p14:creationId xmlns:p14="http://schemas.microsoft.com/office/powerpoint/2010/main" val="10350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84C1C574-B008-439B-A29B-CE925E8400B7}"/>
              </a:ext>
            </a:extLst>
          </p:cNvPr>
          <p:cNvSpPr/>
          <p:nvPr/>
        </p:nvSpPr>
        <p:spPr bwMode="auto">
          <a:xfrm>
            <a:off x="600855" y="1779643"/>
            <a:ext cx="1293285" cy="350330"/>
          </a:xfrm>
          <a:prstGeom prst="rect">
            <a:avLst/>
          </a:prstGeom>
        </p:spPr>
        <p:txBody>
          <a:bodyPr vert="horz" wrap="square" lIns="0" tIns="46630" rIns="93260" bIns="46630" rtlCol="0" anchor="t">
            <a:spAutoFit/>
          </a:bodyPr>
          <a:lstStyle/>
          <a:p>
            <a:pPr defTabSz="951304">
              <a:spcBef>
                <a:spcPct val="0"/>
              </a:spcBef>
              <a:defRPr/>
            </a:pPr>
            <a:r>
              <a:rPr lang="en-US" sz="1632">
                <a:ln w="3175">
                  <a:noFill/>
                </a:ln>
                <a:solidFill>
                  <a:srgbClr val="0078D4"/>
                </a:solidFill>
                <a:latin typeface="Segoe UI Semibold"/>
                <a:cs typeface="Segoe UI Light" panose="020B0502040204020203" pitchFamily="34" charset="0"/>
              </a:rPr>
              <a:t>Documents</a:t>
            </a:r>
          </a:p>
        </p:txBody>
      </p:sp>
      <p:sp>
        <p:nvSpPr>
          <p:cNvPr id="68" name="Rectangle 67">
            <a:extLst>
              <a:ext uri="{FF2B5EF4-FFF2-40B4-BE49-F238E27FC236}">
                <a16:creationId xmlns:a16="http://schemas.microsoft.com/office/drawing/2014/main" id="{865CD6A4-CC70-45B2-ACEB-C377E91BBA4C}"/>
              </a:ext>
            </a:extLst>
          </p:cNvPr>
          <p:cNvSpPr/>
          <p:nvPr/>
        </p:nvSpPr>
        <p:spPr bwMode="auto">
          <a:xfrm>
            <a:off x="4254006" y="1779644"/>
            <a:ext cx="3422772" cy="350330"/>
          </a:xfrm>
          <a:prstGeom prst="rect">
            <a:avLst/>
          </a:prstGeom>
        </p:spPr>
        <p:txBody>
          <a:bodyPr vert="horz" wrap="square" lIns="93260" tIns="46630" rIns="93260" bIns="46630" rtlCol="0" anchor="t">
            <a:spAutoFit/>
          </a:bodyPr>
          <a:lstStyle/>
          <a:p>
            <a:pPr defTabSz="951304">
              <a:spcBef>
                <a:spcPct val="0"/>
              </a:spcBef>
              <a:defRPr/>
            </a:pPr>
            <a:r>
              <a:rPr lang="en-US" sz="1632" dirty="0">
                <a:ln w="3175">
                  <a:noFill/>
                </a:ln>
                <a:solidFill>
                  <a:srgbClr val="0078D4"/>
                </a:solidFill>
                <a:latin typeface="Segoe UI Semibold"/>
                <a:cs typeface="Segoe UI Light" panose="020B0502040204020203" pitchFamily="34" charset="0"/>
              </a:rPr>
              <a:t>Cutting-edge AI: Cognitive Skills </a:t>
            </a:r>
          </a:p>
        </p:txBody>
      </p:sp>
      <p:sp>
        <p:nvSpPr>
          <p:cNvPr id="82" name="Rectangle 81">
            <a:extLst>
              <a:ext uri="{FF2B5EF4-FFF2-40B4-BE49-F238E27FC236}">
                <a16:creationId xmlns:a16="http://schemas.microsoft.com/office/drawing/2014/main" id="{4DF71690-0027-43FD-94B3-4391735E7175}"/>
              </a:ext>
            </a:extLst>
          </p:cNvPr>
          <p:cNvSpPr/>
          <p:nvPr/>
        </p:nvSpPr>
        <p:spPr bwMode="auto">
          <a:xfrm>
            <a:off x="9753115" y="1779643"/>
            <a:ext cx="2173708" cy="606488"/>
          </a:xfrm>
          <a:prstGeom prst="rect">
            <a:avLst/>
          </a:prstGeom>
        </p:spPr>
        <p:txBody>
          <a:bodyPr vert="horz" wrap="square" lIns="93260" tIns="46630" rIns="93260" bIns="46630" rtlCol="0" anchor="t">
            <a:spAutoFit/>
          </a:bodyPr>
          <a:lstStyle/>
          <a:p>
            <a:pPr algn="ctr" defTabSz="951304">
              <a:spcBef>
                <a:spcPct val="0"/>
              </a:spcBef>
              <a:defRPr/>
            </a:pPr>
            <a:r>
              <a:rPr lang="en-US" sz="1632">
                <a:ln w="3175">
                  <a:noFill/>
                </a:ln>
                <a:solidFill>
                  <a:srgbClr val="0078D4"/>
                </a:solidFill>
                <a:latin typeface="Segoe UI Semibold"/>
                <a:cs typeface="Segoe UI Light" panose="020B0502040204020203" pitchFamily="34" charset="0"/>
              </a:rPr>
              <a:t>Fully text-searchable rich index</a:t>
            </a:r>
          </a:p>
        </p:txBody>
      </p:sp>
      <p:sp>
        <p:nvSpPr>
          <p:cNvPr id="28" name="Arrow: Chevron 2">
            <a:extLst>
              <a:ext uri="{FF2B5EF4-FFF2-40B4-BE49-F238E27FC236}">
                <a16:creationId xmlns:a16="http://schemas.microsoft.com/office/drawing/2014/main" id="{826EE199-3DB5-4222-9C55-BE01C4F8418C}"/>
              </a:ext>
            </a:extLst>
          </p:cNvPr>
          <p:cNvSpPr/>
          <p:nvPr/>
        </p:nvSpPr>
        <p:spPr bwMode="auto">
          <a:xfrm>
            <a:off x="9428090" y="3291118"/>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9" name="Arrow: Chevron 2">
            <a:extLst>
              <a:ext uri="{FF2B5EF4-FFF2-40B4-BE49-F238E27FC236}">
                <a16:creationId xmlns:a16="http://schemas.microsoft.com/office/drawing/2014/main" id="{67F233F6-DB84-489F-B54D-33992F9B8BAE}"/>
              </a:ext>
            </a:extLst>
          </p:cNvPr>
          <p:cNvSpPr/>
          <p:nvPr/>
        </p:nvSpPr>
        <p:spPr bwMode="auto">
          <a:xfrm>
            <a:off x="1718202" y="3297417"/>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document_3">
            <a:extLst>
              <a:ext uri="{FF2B5EF4-FFF2-40B4-BE49-F238E27FC236}">
                <a16:creationId xmlns:a16="http://schemas.microsoft.com/office/drawing/2014/main" id="{13D6D4C7-313B-4BCC-AF19-3F1505B60B09}"/>
              </a:ext>
            </a:extLst>
          </p:cNvPr>
          <p:cNvSpPr>
            <a:spLocks noChangeAspect="1" noEditPoints="1"/>
          </p:cNvSpPr>
          <p:nvPr/>
        </p:nvSpPr>
        <p:spPr bwMode="auto">
          <a:xfrm>
            <a:off x="770543" y="3940483"/>
            <a:ext cx="450972" cy="522177"/>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sp>
        <p:nvSpPr>
          <p:cNvPr id="75" name="Freeform 5">
            <a:extLst>
              <a:ext uri="{FF2B5EF4-FFF2-40B4-BE49-F238E27FC236}">
                <a16:creationId xmlns:a16="http://schemas.microsoft.com/office/drawing/2014/main" id="{37651D3D-BFB2-4F81-8D27-2E72C8BA66B0}"/>
              </a:ext>
            </a:extLst>
          </p:cNvPr>
          <p:cNvSpPr>
            <a:spLocks noEditPoints="1"/>
          </p:cNvSpPr>
          <p:nvPr/>
        </p:nvSpPr>
        <p:spPr bwMode="auto">
          <a:xfrm>
            <a:off x="5850471" y="2481972"/>
            <a:ext cx="226695" cy="362597"/>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76" name="Group 75">
            <a:extLst>
              <a:ext uri="{FF2B5EF4-FFF2-40B4-BE49-F238E27FC236}">
                <a16:creationId xmlns:a16="http://schemas.microsoft.com/office/drawing/2014/main" id="{FC8865A3-2F83-4F44-910A-A42555EFAB9D}"/>
              </a:ext>
            </a:extLst>
          </p:cNvPr>
          <p:cNvGrpSpPr/>
          <p:nvPr/>
        </p:nvGrpSpPr>
        <p:grpSpPr>
          <a:xfrm>
            <a:off x="3289860" y="3570009"/>
            <a:ext cx="350373" cy="277017"/>
            <a:chOff x="967154" y="1481462"/>
            <a:chExt cx="5331069" cy="4214950"/>
          </a:xfrm>
        </p:grpSpPr>
        <p:cxnSp>
          <p:nvCxnSpPr>
            <p:cNvPr id="77" name="Straight Connector 76">
              <a:extLst>
                <a:ext uri="{FF2B5EF4-FFF2-40B4-BE49-F238E27FC236}">
                  <a16:creationId xmlns:a16="http://schemas.microsoft.com/office/drawing/2014/main" id="{59A40472-D23D-4A6A-85F3-650E7EB7AA67}"/>
                </a:ext>
              </a:extLst>
            </p:cNvPr>
            <p:cNvCxnSpPr>
              <a:cxnSpLocks/>
            </p:cNvCxnSpPr>
            <p:nvPr/>
          </p:nvCxnSpPr>
          <p:spPr>
            <a:xfrm>
              <a:off x="967154" y="5696412"/>
              <a:ext cx="5331069" cy="0"/>
            </a:xfrm>
            <a:prstGeom prst="line">
              <a:avLst/>
            </a:prstGeom>
            <a:ln w="12700">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78" name="Rectangle 77">
              <a:extLst>
                <a:ext uri="{FF2B5EF4-FFF2-40B4-BE49-F238E27FC236}">
                  <a16:creationId xmlns:a16="http://schemas.microsoft.com/office/drawing/2014/main" id="{C36B927C-5BC7-46C6-BE90-0E261F650787}"/>
                </a:ext>
              </a:extLst>
            </p:cNvPr>
            <p:cNvSpPr/>
            <p:nvPr/>
          </p:nvSpPr>
          <p:spPr bwMode="auto">
            <a:xfrm>
              <a:off x="1286608" y="2696308"/>
              <a:ext cx="2793023" cy="3000104"/>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9" name="Rectangle 78">
              <a:extLst>
                <a:ext uri="{FF2B5EF4-FFF2-40B4-BE49-F238E27FC236}">
                  <a16:creationId xmlns:a16="http://schemas.microsoft.com/office/drawing/2014/main" id="{308769F3-722F-40A9-BFF2-5DB05559DAD7}"/>
                </a:ext>
              </a:extLst>
            </p:cNvPr>
            <p:cNvSpPr/>
            <p:nvPr/>
          </p:nvSpPr>
          <p:spPr bwMode="auto">
            <a:xfrm>
              <a:off x="2225919" y="4700954"/>
              <a:ext cx="914400" cy="995458"/>
            </a:xfrm>
            <a:prstGeom prst="rect">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Freeform: Shape 404">
              <a:extLst>
                <a:ext uri="{FF2B5EF4-FFF2-40B4-BE49-F238E27FC236}">
                  <a16:creationId xmlns:a16="http://schemas.microsoft.com/office/drawing/2014/main" id="{1DE5A837-E5CA-4FD3-8487-87E2B020E412}"/>
                </a:ext>
              </a:extLst>
            </p:cNvPr>
            <p:cNvSpPr/>
            <p:nvPr/>
          </p:nvSpPr>
          <p:spPr bwMode="auto">
            <a:xfrm>
              <a:off x="3301093" y="1481462"/>
              <a:ext cx="2666747" cy="4214948"/>
            </a:xfrm>
            <a:custGeom>
              <a:avLst/>
              <a:gdLst>
                <a:gd name="connsiteX0" fmla="*/ 0 w 2662937"/>
                <a:gd name="connsiteY0" fmla="*/ 0 h 4214948"/>
                <a:gd name="connsiteX1" fmla="*/ 2662937 w 2662937"/>
                <a:gd name="connsiteY1" fmla="*/ 0 h 4214948"/>
                <a:gd name="connsiteX2" fmla="*/ 2662937 w 2662937"/>
                <a:gd name="connsiteY2" fmla="*/ 4214948 h 4214948"/>
                <a:gd name="connsiteX3" fmla="*/ 0 w 2662937"/>
                <a:gd name="connsiteY3" fmla="*/ 4214948 h 4214948"/>
                <a:gd name="connsiteX4" fmla="*/ 0 w 2662937"/>
                <a:gd name="connsiteY4" fmla="*/ 3286480 h 4214948"/>
                <a:gd name="connsiteX5" fmla="*/ 864617 w 2662937"/>
                <a:gd name="connsiteY5" fmla="*/ 3286480 h 4214948"/>
                <a:gd name="connsiteX6" fmla="*/ 864617 w 2662937"/>
                <a:gd name="connsiteY6" fmla="*/ 896983 h 4214948"/>
                <a:gd name="connsiteX7" fmla="*/ 0 w 2662937"/>
                <a:gd name="connsiteY7" fmla="*/ 896983 h 4214948"/>
                <a:gd name="connsiteX8" fmla="*/ 0 w 2662937"/>
                <a:gd name="connsiteY8" fmla="*/ 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8" fmla="*/ 956057 w 2662937"/>
                <a:gd name="connsiteY8" fmla="*/ 337792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7" fmla="*/ 0 w 2662937"/>
                <a:gd name="connsiteY7" fmla="*/ 3286480 h 4214948"/>
                <a:gd name="connsiteX0" fmla="*/ 864617 w 2662937"/>
                <a:gd name="connsiteY0" fmla="*/ 3286480 h 4214948"/>
                <a:gd name="connsiteX1" fmla="*/ 864617 w 2662937"/>
                <a:gd name="connsiteY1" fmla="*/ 896983 h 4214948"/>
                <a:gd name="connsiteX2" fmla="*/ 0 w 2662937"/>
                <a:gd name="connsiteY2" fmla="*/ 896983 h 4214948"/>
                <a:gd name="connsiteX3" fmla="*/ 0 w 2662937"/>
                <a:gd name="connsiteY3" fmla="*/ 0 h 4214948"/>
                <a:gd name="connsiteX4" fmla="*/ 2662937 w 2662937"/>
                <a:gd name="connsiteY4" fmla="*/ 0 h 4214948"/>
                <a:gd name="connsiteX5" fmla="*/ 2662937 w 2662937"/>
                <a:gd name="connsiteY5" fmla="*/ 4214948 h 4214948"/>
                <a:gd name="connsiteX6" fmla="*/ 0 w 2662937"/>
                <a:gd name="connsiteY6" fmla="*/ 4214948 h 4214948"/>
                <a:gd name="connsiteX0" fmla="*/ 864617 w 2662937"/>
                <a:gd name="connsiteY0" fmla="*/ 896983 h 4214948"/>
                <a:gd name="connsiteX1" fmla="*/ 0 w 2662937"/>
                <a:gd name="connsiteY1" fmla="*/ 896983 h 4214948"/>
                <a:gd name="connsiteX2" fmla="*/ 0 w 2662937"/>
                <a:gd name="connsiteY2" fmla="*/ 0 h 4214948"/>
                <a:gd name="connsiteX3" fmla="*/ 2662937 w 2662937"/>
                <a:gd name="connsiteY3" fmla="*/ 0 h 4214948"/>
                <a:gd name="connsiteX4" fmla="*/ 2662937 w 2662937"/>
                <a:gd name="connsiteY4" fmla="*/ 4214948 h 4214948"/>
                <a:gd name="connsiteX5" fmla="*/ 0 w 2662937"/>
                <a:gd name="connsiteY5" fmla="*/ 4214948 h 4214948"/>
                <a:gd name="connsiteX0" fmla="*/ 0 w 2662937"/>
                <a:gd name="connsiteY0" fmla="*/ 896983 h 4214948"/>
                <a:gd name="connsiteX1" fmla="*/ 0 w 2662937"/>
                <a:gd name="connsiteY1" fmla="*/ 0 h 4214948"/>
                <a:gd name="connsiteX2" fmla="*/ 2662937 w 2662937"/>
                <a:gd name="connsiteY2" fmla="*/ 0 h 4214948"/>
                <a:gd name="connsiteX3" fmla="*/ 2662937 w 2662937"/>
                <a:gd name="connsiteY3" fmla="*/ 4214948 h 4214948"/>
                <a:gd name="connsiteX4" fmla="*/ 0 w 2662937"/>
                <a:gd name="connsiteY4" fmla="*/ 4214948 h 42149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2937" h="4214948">
                  <a:moveTo>
                    <a:pt x="0" y="896983"/>
                  </a:moveTo>
                  <a:lnTo>
                    <a:pt x="0" y="0"/>
                  </a:lnTo>
                  <a:lnTo>
                    <a:pt x="2662937" y="0"/>
                  </a:lnTo>
                  <a:lnTo>
                    <a:pt x="2662937" y="4214948"/>
                  </a:lnTo>
                  <a:lnTo>
                    <a:pt x="0" y="4214948"/>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Freeform: Shape 405">
              <a:extLst>
                <a:ext uri="{FF2B5EF4-FFF2-40B4-BE49-F238E27FC236}">
                  <a16:creationId xmlns:a16="http://schemas.microsoft.com/office/drawing/2014/main" id="{90111C11-5AA4-4452-8DB4-F60066913650}"/>
                </a:ext>
              </a:extLst>
            </p:cNvPr>
            <p:cNvSpPr/>
            <p:nvPr/>
          </p:nvSpPr>
          <p:spPr bwMode="auto">
            <a:xfrm>
              <a:off x="4427765" y="4700955"/>
              <a:ext cx="647700" cy="995456"/>
            </a:xfrm>
            <a:custGeom>
              <a:avLst/>
              <a:gdLst>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4" fmla="*/ 0 w 696685"/>
                <a:gd name="connsiteY4" fmla="*/ 1302517 h 1831521"/>
                <a:gd name="connsiteX5" fmla="*/ 48985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6" fmla="*/ 140425 w 696685"/>
                <a:gd name="connsiteY6" fmla="*/ 1470756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5" fmla="*/ 0 w 696685"/>
                <a:gd name="connsiteY5" fmla="*/ 1302517 h 1831521"/>
                <a:gd name="connsiteX0" fmla="*/ 48985 w 696685"/>
                <a:gd name="connsiteY0" fmla="*/ 1302517 h 1831521"/>
                <a:gd name="connsiteX1" fmla="*/ 48985 w 696685"/>
                <a:gd name="connsiteY1" fmla="*/ 0 h 1831521"/>
                <a:gd name="connsiteX2" fmla="*/ 696685 w 696685"/>
                <a:gd name="connsiteY2" fmla="*/ 0 h 1831521"/>
                <a:gd name="connsiteX3" fmla="*/ 696685 w 696685"/>
                <a:gd name="connsiteY3" fmla="*/ 1831521 h 1831521"/>
                <a:gd name="connsiteX4" fmla="*/ 0 w 696685"/>
                <a:gd name="connsiteY4" fmla="*/ 1831521 h 1831521"/>
                <a:gd name="connsiteX0" fmla="*/ 48985 w 696685"/>
                <a:gd name="connsiteY0" fmla="*/ 0 h 1831521"/>
                <a:gd name="connsiteX1" fmla="*/ 696685 w 696685"/>
                <a:gd name="connsiteY1" fmla="*/ 0 h 1831521"/>
                <a:gd name="connsiteX2" fmla="*/ 696685 w 696685"/>
                <a:gd name="connsiteY2" fmla="*/ 1831521 h 1831521"/>
                <a:gd name="connsiteX3" fmla="*/ 0 w 696685"/>
                <a:gd name="connsiteY3" fmla="*/ 1831521 h 1831521"/>
                <a:gd name="connsiteX0" fmla="*/ 0 w 647700"/>
                <a:gd name="connsiteY0" fmla="*/ 0 h 1831521"/>
                <a:gd name="connsiteX1" fmla="*/ 647700 w 647700"/>
                <a:gd name="connsiteY1" fmla="*/ 0 h 1831521"/>
                <a:gd name="connsiteX2" fmla="*/ 647700 w 647700"/>
                <a:gd name="connsiteY2" fmla="*/ 1831521 h 1831521"/>
              </a:gdLst>
              <a:ahLst/>
              <a:cxnLst>
                <a:cxn ang="0">
                  <a:pos x="connsiteX0" y="connsiteY0"/>
                </a:cxn>
                <a:cxn ang="0">
                  <a:pos x="connsiteX1" y="connsiteY1"/>
                </a:cxn>
                <a:cxn ang="0">
                  <a:pos x="connsiteX2" y="connsiteY2"/>
                </a:cxn>
              </a:cxnLst>
              <a:rect l="l" t="t" r="r" b="b"/>
              <a:pathLst>
                <a:path w="647700" h="1831521">
                  <a:moveTo>
                    <a:pt x="0" y="0"/>
                  </a:moveTo>
                  <a:lnTo>
                    <a:pt x="647700" y="0"/>
                  </a:lnTo>
                  <a:lnTo>
                    <a:pt x="647700" y="1831521"/>
                  </a:lnTo>
                </a:path>
              </a:pathLst>
            </a:cu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Freeform 5">
            <a:extLst>
              <a:ext uri="{FF2B5EF4-FFF2-40B4-BE49-F238E27FC236}">
                <a16:creationId xmlns:a16="http://schemas.microsoft.com/office/drawing/2014/main" id="{781F6DED-EF48-489E-913E-ED7BF55F86D6}"/>
              </a:ext>
            </a:extLst>
          </p:cNvPr>
          <p:cNvSpPr>
            <a:spLocks noEditPoints="1"/>
          </p:cNvSpPr>
          <p:nvPr/>
        </p:nvSpPr>
        <p:spPr bwMode="auto">
          <a:xfrm>
            <a:off x="5828495" y="3544628"/>
            <a:ext cx="270647" cy="30239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sp>
        <p:nvSpPr>
          <p:cNvPr id="99" name="building_5">
            <a:extLst>
              <a:ext uri="{FF2B5EF4-FFF2-40B4-BE49-F238E27FC236}">
                <a16:creationId xmlns:a16="http://schemas.microsoft.com/office/drawing/2014/main" id="{8C0B64C2-301A-49B9-8C4A-53195071CA5D}"/>
              </a:ext>
            </a:extLst>
          </p:cNvPr>
          <p:cNvSpPr>
            <a:spLocks noChangeAspect="1" noEditPoints="1"/>
          </p:cNvSpPr>
          <p:nvPr/>
        </p:nvSpPr>
        <p:spPr bwMode="auto">
          <a:xfrm>
            <a:off x="5788632" y="5540078"/>
            <a:ext cx="350373" cy="300114"/>
          </a:xfrm>
          <a:custGeom>
            <a:avLst/>
            <a:gdLst>
              <a:gd name="T0" fmla="*/ 178 w 244"/>
              <a:gd name="T1" fmla="*/ 28 h 209"/>
              <a:gd name="T2" fmla="*/ 244 w 244"/>
              <a:gd name="T3" fmla="*/ 62 h 209"/>
              <a:gd name="T4" fmla="*/ 0 w 244"/>
              <a:gd name="T5" fmla="*/ 62 h 209"/>
              <a:gd name="T6" fmla="*/ 122 w 244"/>
              <a:gd name="T7" fmla="*/ 0 h 209"/>
              <a:gd name="T8" fmla="*/ 178 w 244"/>
              <a:gd name="T9" fmla="*/ 28 h 209"/>
              <a:gd name="T10" fmla="*/ 20 w 244"/>
              <a:gd name="T11" fmla="*/ 190 h 209"/>
              <a:gd name="T12" fmla="*/ 13 w 244"/>
              <a:gd name="T13" fmla="*/ 209 h 209"/>
              <a:gd name="T14" fmla="*/ 232 w 244"/>
              <a:gd name="T15" fmla="*/ 209 h 209"/>
              <a:gd name="T16" fmla="*/ 217 w 244"/>
              <a:gd name="T17" fmla="*/ 171 h 209"/>
              <a:gd name="T18" fmla="*/ 27 w 244"/>
              <a:gd name="T19" fmla="*/ 171 h 209"/>
              <a:gd name="T20" fmla="*/ 20 w 244"/>
              <a:gd name="T21" fmla="*/ 190 h 209"/>
              <a:gd name="T22" fmla="*/ 27 w 244"/>
              <a:gd name="T23" fmla="*/ 171 h 209"/>
              <a:gd name="T24" fmla="*/ 27 w 244"/>
              <a:gd name="T25" fmla="*/ 62 h 209"/>
              <a:gd name="T26" fmla="*/ 217 w 244"/>
              <a:gd name="T27" fmla="*/ 171 h 209"/>
              <a:gd name="T28" fmla="*/ 217 w 244"/>
              <a:gd name="T29" fmla="*/ 62 h 209"/>
              <a:gd name="T30" fmla="*/ 185 w 244"/>
              <a:gd name="T31" fmla="*/ 171 h 209"/>
              <a:gd name="T32" fmla="*/ 185 w 244"/>
              <a:gd name="T33" fmla="*/ 62 h 209"/>
              <a:gd name="T34" fmla="*/ 154 w 244"/>
              <a:gd name="T35" fmla="*/ 171 h 209"/>
              <a:gd name="T36" fmla="*/ 154 w 244"/>
              <a:gd name="T37" fmla="*/ 62 h 209"/>
              <a:gd name="T38" fmla="*/ 122 w 244"/>
              <a:gd name="T39" fmla="*/ 171 h 209"/>
              <a:gd name="T40" fmla="*/ 122 w 244"/>
              <a:gd name="T41" fmla="*/ 62 h 209"/>
              <a:gd name="T42" fmla="*/ 90 w 244"/>
              <a:gd name="T43" fmla="*/ 171 h 209"/>
              <a:gd name="T44" fmla="*/ 90 w 244"/>
              <a:gd name="T45" fmla="*/ 62 h 209"/>
              <a:gd name="T46" fmla="*/ 59 w 244"/>
              <a:gd name="T47" fmla="*/ 171 h 209"/>
              <a:gd name="T48" fmla="*/ 59 w 244"/>
              <a:gd name="T49" fmla="*/ 62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4" h="209">
                <a:moveTo>
                  <a:pt x="178" y="28"/>
                </a:moveTo>
                <a:lnTo>
                  <a:pt x="244" y="62"/>
                </a:lnTo>
                <a:lnTo>
                  <a:pt x="0" y="62"/>
                </a:lnTo>
                <a:lnTo>
                  <a:pt x="122" y="0"/>
                </a:lnTo>
                <a:lnTo>
                  <a:pt x="178" y="28"/>
                </a:lnTo>
                <a:moveTo>
                  <a:pt x="20" y="190"/>
                </a:moveTo>
                <a:lnTo>
                  <a:pt x="13" y="209"/>
                </a:lnTo>
                <a:lnTo>
                  <a:pt x="232" y="209"/>
                </a:lnTo>
                <a:lnTo>
                  <a:pt x="217" y="171"/>
                </a:lnTo>
                <a:lnTo>
                  <a:pt x="27" y="171"/>
                </a:lnTo>
                <a:lnTo>
                  <a:pt x="20" y="190"/>
                </a:lnTo>
                <a:moveTo>
                  <a:pt x="27" y="171"/>
                </a:moveTo>
                <a:lnTo>
                  <a:pt x="27" y="62"/>
                </a:lnTo>
                <a:moveTo>
                  <a:pt x="217" y="171"/>
                </a:moveTo>
                <a:lnTo>
                  <a:pt x="217" y="62"/>
                </a:lnTo>
                <a:moveTo>
                  <a:pt x="185" y="171"/>
                </a:moveTo>
                <a:lnTo>
                  <a:pt x="185" y="62"/>
                </a:lnTo>
                <a:moveTo>
                  <a:pt x="154" y="171"/>
                </a:moveTo>
                <a:lnTo>
                  <a:pt x="154" y="62"/>
                </a:lnTo>
                <a:moveTo>
                  <a:pt x="122" y="171"/>
                </a:moveTo>
                <a:lnTo>
                  <a:pt x="122" y="62"/>
                </a:lnTo>
                <a:moveTo>
                  <a:pt x="90" y="171"/>
                </a:moveTo>
                <a:lnTo>
                  <a:pt x="90" y="62"/>
                </a:lnTo>
                <a:moveTo>
                  <a:pt x="59" y="171"/>
                </a:moveTo>
                <a:lnTo>
                  <a:pt x="59" y="62"/>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47" tIns="46623" rIns="93247" bIns="46623" numCol="1" anchor="t" anchorCtr="0" compatLnSpc="1">
            <a:prstTxWarp prst="textNoShape">
              <a:avLst/>
            </a:prstTxWarp>
          </a:bodyPr>
          <a:lstStyle/>
          <a:p>
            <a:pPr defTabSz="951121">
              <a:defRPr/>
            </a:pPr>
            <a:endParaRPr lang="en-US" sz="1836">
              <a:gradFill>
                <a:gsLst>
                  <a:gs pos="0">
                    <a:srgbClr val="505050"/>
                  </a:gs>
                  <a:gs pos="100000">
                    <a:srgbClr val="505050"/>
                  </a:gs>
                </a:gsLst>
              </a:gradFill>
              <a:latin typeface="Segoe UI Semilight"/>
            </a:endParaRPr>
          </a:p>
        </p:txBody>
      </p:sp>
      <p:grpSp>
        <p:nvGrpSpPr>
          <p:cNvPr id="100" name="Group 99">
            <a:extLst>
              <a:ext uri="{FF2B5EF4-FFF2-40B4-BE49-F238E27FC236}">
                <a16:creationId xmlns:a16="http://schemas.microsoft.com/office/drawing/2014/main" id="{7EA89C0D-E0FC-4B60-8F82-B22620968A3C}"/>
              </a:ext>
            </a:extLst>
          </p:cNvPr>
          <p:cNvGrpSpPr/>
          <p:nvPr/>
        </p:nvGrpSpPr>
        <p:grpSpPr>
          <a:xfrm>
            <a:off x="8248520" y="5519188"/>
            <a:ext cx="268778" cy="329020"/>
            <a:chOff x="965200" y="3436897"/>
            <a:chExt cx="528881" cy="647424"/>
          </a:xfrm>
        </p:grpSpPr>
        <p:grpSp>
          <p:nvGrpSpPr>
            <p:cNvPr id="101" name="Group 100">
              <a:extLst>
                <a:ext uri="{FF2B5EF4-FFF2-40B4-BE49-F238E27FC236}">
                  <a16:creationId xmlns:a16="http://schemas.microsoft.com/office/drawing/2014/main" id="{CA8F3AFC-3637-41B9-84B7-4E9D62E41667}"/>
                </a:ext>
              </a:extLst>
            </p:cNvPr>
            <p:cNvGrpSpPr/>
            <p:nvPr/>
          </p:nvGrpSpPr>
          <p:grpSpPr>
            <a:xfrm flipH="1">
              <a:off x="965200" y="3436897"/>
              <a:ext cx="528881" cy="647424"/>
              <a:chOff x="3003960" y="3685414"/>
              <a:chExt cx="403310" cy="493707"/>
            </a:xfrm>
          </p:grpSpPr>
          <p:sp>
            <p:nvSpPr>
              <p:cNvPr id="106" name="Snip Single Corner Rectangle 26">
                <a:extLst>
                  <a:ext uri="{FF2B5EF4-FFF2-40B4-BE49-F238E27FC236}">
                    <a16:creationId xmlns:a16="http://schemas.microsoft.com/office/drawing/2014/main" id="{6BB80100-8A33-4646-8BA6-E867C349522C}"/>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7" name="Triangle 27">
                <a:extLst>
                  <a:ext uri="{FF2B5EF4-FFF2-40B4-BE49-F238E27FC236}">
                    <a16:creationId xmlns:a16="http://schemas.microsoft.com/office/drawing/2014/main" id="{E2ED9760-C431-455B-9071-BEF86C70F435}"/>
                  </a:ext>
                </a:extLst>
              </p:cNvPr>
              <p:cNvSpPr/>
              <p:nvPr/>
            </p:nvSpPr>
            <p:spPr bwMode="auto">
              <a:xfrm rot="8100000">
                <a:off x="3012552" y="3733609"/>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cxnSp>
          <p:nvCxnSpPr>
            <p:cNvPr id="102" name="Straight Connector 101">
              <a:extLst>
                <a:ext uri="{FF2B5EF4-FFF2-40B4-BE49-F238E27FC236}">
                  <a16:creationId xmlns:a16="http://schemas.microsoft.com/office/drawing/2014/main" id="{FF4164EF-F694-4940-A3FF-A39CDA64E7CC}"/>
                </a:ext>
              </a:extLst>
            </p:cNvPr>
            <p:cNvCxnSpPr/>
            <p:nvPr/>
          </p:nvCxnSpPr>
          <p:spPr>
            <a:xfrm>
              <a:off x="1047750" y="3578225"/>
              <a:ext cx="2159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CA79AAA6-14EE-47DC-A990-0F2A7457025E}"/>
                </a:ext>
              </a:extLst>
            </p:cNvPr>
            <p:cNvCxnSpPr/>
            <p:nvPr/>
          </p:nvCxnSpPr>
          <p:spPr>
            <a:xfrm>
              <a:off x="1047750" y="3697817"/>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F960C6-3FB9-421A-9A27-58F61C7C52CE}"/>
                </a:ext>
              </a:extLst>
            </p:cNvPr>
            <p:cNvCxnSpPr/>
            <p:nvPr/>
          </p:nvCxnSpPr>
          <p:spPr>
            <a:xfrm>
              <a:off x="1047750" y="3817409"/>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3F15A08-7B90-49DC-8429-369520175E61}"/>
                </a:ext>
              </a:extLst>
            </p:cNvPr>
            <p:cNvCxnSpPr/>
            <p:nvPr/>
          </p:nvCxnSpPr>
          <p:spPr>
            <a:xfrm>
              <a:off x="1047750" y="3937000"/>
              <a:ext cx="368300" cy="0"/>
            </a:xfrm>
            <a:prstGeom prst="line">
              <a:avLst/>
            </a:prstGeom>
            <a:ln w="12700" cap="rnd">
              <a:solidFill>
                <a:schemeClr val="accent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108" name="DeveloperTools_EC7A">
            <a:extLst>
              <a:ext uri="{FF2B5EF4-FFF2-40B4-BE49-F238E27FC236}">
                <a16:creationId xmlns:a16="http://schemas.microsoft.com/office/drawing/2014/main" id="{94D8DE91-6C0B-464A-A30B-2A0F943F3307}"/>
              </a:ext>
            </a:extLst>
          </p:cNvPr>
          <p:cNvSpPr>
            <a:spLocks noChangeAspect="1" noEditPoints="1"/>
          </p:cNvSpPr>
          <p:nvPr/>
        </p:nvSpPr>
        <p:spPr bwMode="auto">
          <a:xfrm>
            <a:off x="3354688" y="5479577"/>
            <a:ext cx="220718" cy="34777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2700" cap="rnd">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51304">
              <a:defRPr/>
            </a:pPr>
            <a:endParaRPr lang="en-US" sz="1836">
              <a:solidFill>
                <a:srgbClr val="505050"/>
              </a:solidFill>
              <a:latin typeface="Segoe UI Semilight"/>
            </a:endParaRPr>
          </a:p>
        </p:txBody>
      </p:sp>
      <p:grpSp>
        <p:nvGrpSpPr>
          <p:cNvPr id="112" name="Group 111">
            <a:extLst>
              <a:ext uri="{FF2B5EF4-FFF2-40B4-BE49-F238E27FC236}">
                <a16:creationId xmlns:a16="http://schemas.microsoft.com/office/drawing/2014/main" id="{BA35E74C-31DB-403A-B265-72F02AA2A405}"/>
              </a:ext>
            </a:extLst>
          </p:cNvPr>
          <p:cNvGrpSpPr/>
          <p:nvPr/>
        </p:nvGrpSpPr>
        <p:grpSpPr>
          <a:xfrm>
            <a:off x="5828467" y="4534515"/>
            <a:ext cx="270681" cy="341186"/>
            <a:chOff x="9006725" y="765957"/>
            <a:chExt cx="222999" cy="281085"/>
          </a:xfrm>
        </p:grpSpPr>
        <p:grpSp>
          <p:nvGrpSpPr>
            <p:cNvPr id="113" name="Group 112">
              <a:extLst>
                <a:ext uri="{FF2B5EF4-FFF2-40B4-BE49-F238E27FC236}">
                  <a16:creationId xmlns:a16="http://schemas.microsoft.com/office/drawing/2014/main" id="{E4A03259-7418-44B6-855C-6B5B2D23AC24}"/>
                </a:ext>
              </a:extLst>
            </p:cNvPr>
            <p:cNvGrpSpPr/>
            <p:nvPr/>
          </p:nvGrpSpPr>
          <p:grpSpPr>
            <a:xfrm>
              <a:off x="9006725" y="765957"/>
              <a:ext cx="222999" cy="281085"/>
              <a:chOff x="9049397" y="3538221"/>
              <a:chExt cx="843714" cy="1063479"/>
            </a:xfrm>
          </p:grpSpPr>
          <p:sp>
            <p:nvSpPr>
              <p:cNvPr id="117" name="Delay 472">
                <a:extLst>
                  <a:ext uri="{FF2B5EF4-FFF2-40B4-BE49-F238E27FC236}">
                    <a16:creationId xmlns:a16="http://schemas.microsoft.com/office/drawing/2014/main" id="{CCF9D947-5248-4E66-B4BB-230DB9D5F1B7}"/>
                  </a:ext>
                </a:extLst>
              </p:cNvPr>
              <p:cNvSpPr/>
              <p:nvPr/>
            </p:nvSpPr>
            <p:spPr bwMode="auto">
              <a:xfrm rot="16200000">
                <a:off x="9109305" y="3534347"/>
                <a:ext cx="720967" cy="728716"/>
              </a:xfrm>
              <a:custGeom>
                <a:avLst/>
                <a:gdLst>
                  <a:gd name="connsiteX0" fmla="*/ 0 w 646772"/>
                  <a:gd name="connsiteY0" fmla="*/ 0 h 687074"/>
                  <a:gd name="connsiteX1" fmla="*/ 323386 w 646772"/>
                  <a:gd name="connsiteY1" fmla="*/ 0 h 687074"/>
                  <a:gd name="connsiteX2" fmla="*/ 646772 w 646772"/>
                  <a:gd name="connsiteY2" fmla="*/ 343537 h 687074"/>
                  <a:gd name="connsiteX3" fmla="*/ 323386 w 646772"/>
                  <a:gd name="connsiteY3" fmla="*/ 687074 h 687074"/>
                  <a:gd name="connsiteX4" fmla="*/ 0 w 646772"/>
                  <a:gd name="connsiteY4" fmla="*/ 687074 h 687074"/>
                  <a:gd name="connsiteX5" fmla="*/ 0 w 646772"/>
                  <a:gd name="connsiteY5" fmla="*/ 0 h 687074"/>
                  <a:gd name="connsiteX0" fmla="*/ 70225 w 716997"/>
                  <a:gd name="connsiteY0" fmla="*/ 0 h 687074"/>
                  <a:gd name="connsiteX1" fmla="*/ 393611 w 716997"/>
                  <a:gd name="connsiteY1" fmla="*/ 0 h 687074"/>
                  <a:gd name="connsiteX2" fmla="*/ 716997 w 716997"/>
                  <a:gd name="connsiteY2" fmla="*/ 343537 h 687074"/>
                  <a:gd name="connsiteX3" fmla="*/ 393611 w 716997"/>
                  <a:gd name="connsiteY3" fmla="*/ 687074 h 687074"/>
                  <a:gd name="connsiteX4" fmla="*/ 70225 w 716997"/>
                  <a:gd name="connsiteY4" fmla="*/ 687074 h 687074"/>
                  <a:gd name="connsiteX5" fmla="*/ 70225 w 716997"/>
                  <a:gd name="connsiteY5" fmla="*/ 0 h 687074"/>
                  <a:gd name="connsiteX0" fmla="*/ 17775 w 664547"/>
                  <a:gd name="connsiteY0" fmla="*/ 0 h 734251"/>
                  <a:gd name="connsiteX1" fmla="*/ 341161 w 664547"/>
                  <a:gd name="connsiteY1" fmla="*/ 0 h 734251"/>
                  <a:gd name="connsiteX2" fmla="*/ 664547 w 664547"/>
                  <a:gd name="connsiteY2" fmla="*/ 343537 h 734251"/>
                  <a:gd name="connsiteX3" fmla="*/ 341161 w 664547"/>
                  <a:gd name="connsiteY3" fmla="*/ 687074 h 734251"/>
                  <a:gd name="connsiteX4" fmla="*/ 17775 w 664547"/>
                  <a:gd name="connsiteY4" fmla="*/ 687074 h 734251"/>
                  <a:gd name="connsiteX5" fmla="*/ 17775 w 664547"/>
                  <a:gd name="connsiteY5" fmla="*/ 0 h 734251"/>
                  <a:gd name="connsiteX0" fmla="*/ 20104 w 666876"/>
                  <a:gd name="connsiteY0" fmla="*/ 0 h 714495"/>
                  <a:gd name="connsiteX1" fmla="*/ 343490 w 666876"/>
                  <a:gd name="connsiteY1" fmla="*/ 0 h 714495"/>
                  <a:gd name="connsiteX2" fmla="*/ 666876 w 666876"/>
                  <a:gd name="connsiteY2" fmla="*/ 343537 h 714495"/>
                  <a:gd name="connsiteX3" fmla="*/ 343490 w 666876"/>
                  <a:gd name="connsiteY3" fmla="*/ 687074 h 714495"/>
                  <a:gd name="connsiteX4" fmla="*/ 20104 w 666876"/>
                  <a:gd name="connsiteY4" fmla="*/ 687074 h 714495"/>
                  <a:gd name="connsiteX5" fmla="*/ 20104 w 666876"/>
                  <a:gd name="connsiteY5" fmla="*/ 0 h 714495"/>
                  <a:gd name="connsiteX0" fmla="*/ 60422 w 707194"/>
                  <a:gd name="connsiteY0" fmla="*/ 0 h 712171"/>
                  <a:gd name="connsiteX1" fmla="*/ 383808 w 707194"/>
                  <a:gd name="connsiteY1" fmla="*/ 0 h 712171"/>
                  <a:gd name="connsiteX2" fmla="*/ 707194 w 707194"/>
                  <a:gd name="connsiteY2" fmla="*/ 343537 h 712171"/>
                  <a:gd name="connsiteX3" fmla="*/ 383808 w 707194"/>
                  <a:gd name="connsiteY3" fmla="*/ 687074 h 712171"/>
                  <a:gd name="connsiteX4" fmla="*/ 96 w 707194"/>
                  <a:gd name="connsiteY4" fmla="*/ 683902 h 712171"/>
                  <a:gd name="connsiteX5" fmla="*/ 60422 w 707194"/>
                  <a:gd name="connsiteY5" fmla="*/ 0 h 712171"/>
                  <a:gd name="connsiteX0" fmla="*/ 61489 w 708261"/>
                  <a:gd name="connsiteY0" fmla="*/ 0 h 710499"/>
                  <a:gd name="connsiteX1" fmla="*/ 384875 w 708261"/>
                  <a:gd name="connsiteY1" fmla="*/ 0 h 710499"/>
                  <a:gd name="connsiteX2" fmla="*/ 708261 w 708261"/>
                  <a:gd name="connsiteY2" fmla="*/ 343537 h 710499"/>
                  <a:gd name="connsiteX3" fmla="*/ 384875 w 708261"/>
                  <a:gd name="connsiteY3" fmla="*/ 687074 h 710499"/>
                  <a:gd name="connsiteX4" fmla="*/ 1163 w 708261"/>
                  <a:gd name="connsiteY4" fmla="*/ 683902 h 710499"/>
                  <a:gd name="connsiteX5" fmla="*/ 61489 w 708261"/>
                  <a:gd name="connsiteY5" fmla="*/ 0 h 710499"/>
                  <a:gd name="connsiteX0" fmla="*/ 61489 w 708261"/>
                  <a:gd name="connsiteY0" fmla="*/ 66113 h 776612"/>
                  <a:gd name="connsiteX1" fmla="*/ 384875 w 708261"/>
                  <a:gd name="connsiteY1" fmla="*/ 66113 h 776612"/>
                  <a:gd name="connsiteX2" fmla="*/ 708261 w 708261"/>
                  <a:gd name="connsiteY2" fmla="*/ 409650 h 776612"/>
                  <a:gd name="connsiteX3" fmla="*/ 384875 w 708261"/>
                  <a:gd name="connsiteY3" fmla="*/ 753187 h 776612"/>
                  <a:gd name="connsiteX4" fmla="*/ 1163 w 708261"/>
                  <a:gd name="connsiteY4" fmla="*/ 750015 h 776612"/>
                  <a:gd name="connsiteX5" fmla="*/ 61489 w 708261"/>
                  <a:gd name="connsiteY5" fmla="*/ 66113 h 776612"/>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42981 h 753480"/>
                  <a:gd name="connsiteX1" fmla="*/ 384875 w 708261"/>
                  <a:gd name="connsiteY1" fmla="*/ 42981 h 753480"/>
                  <a:gd name="connsiteX2" fmla="*/ 708261 w 708261"/>
                  <a:gd name="connsiteY2" fmla="*/ 386518 h 753480"/>
                  <a:gd name="connsiteX3" fmla="*/ 384875 w 708261"/>
                  <a:gd name="connsiteY3" fmla="*/ 730055 h 753480"/>
                  <a:gd name="connsiteX4" fmla="*/ 1163 w 708261"/>
                  <a:gd name="connsiteY4" fmla="*/ 726883 h 753480"/>
                  <a:gd name="connsiteX5" fmla="*/ 61489 w 708261"/>
                  <a:gd name="connsiteY5" fmla="*/ 42981 h 753480"/>
                  <a:gd name="connsiteX0" fmla="*/ 61489 w 708261"/>
                  <a:gd name="connsiteY0" fmla="*/ 55271 h 765770"/>
                  <a:gd name="connsiteX1" fmla="*/ 384875 w 708261"/>
                  <a:gd name="connsiteY1" fmla="*/ 55271 h 765770"/>
                  <a:gd name="connsiteX2" fmla="*/ 708261 w 708261"/>
                  <a:gd name="connsiteY2" fmla="*/ 398808 h 765770"/>
                  <a:gd name="connsiteX3" fmla="*/ 384875 w 708261"/>
                  <a:gd name="connsiteY3" fmla="*/ 742345 h 765770"/>
                  <a:gd name="connsiteX4" fmla="*/ 1163 w 708261"/>
                  <a:gd name="connsiteY4" fmla="*/ 739173 h 765770"/>
                  <a:gd name="connsiteX5" fmla="*/ 61489 w 708261"/>
                  <a:gd name="connsiteY5" fmla="*/ 55271 h 765770"/>
                  <a:gd name="connsiteX0" fmla="*/ 61489 w 708261"/>
                  <a:gd name="connsiteY0" fmla="*/ 45159 h 755658"/>
                  <a:gd name="connsiteX1" fmla="*/ 384875 w 708261"/>
                  <a:gd name="connsiteY1" fmla="*/ 45159 h 755658"/>
                  <a:gd name="connsiteX2" fmla="*/ 708261 w 708261"/>
                  <a:gd name="connsiteY2" fmla="*/ 388696 h 755658"/>
                  <a:gd name="connsiteX3" fmla="*/ 384875 w 708261"/>
                  <a:gd name="connsiteY3" fmla="*/ 732233 h 755658"/>
                  <a:gd name="connsiteX4" fmla="*/ 1163 w 708261"/>
                  <a:gd name="connsiteY4" fmla="*/ 729061 h 755658"/>
                  <a:gd name="connsiteX5" fmla="*/ 61489 w 708261"/>
                  <a:gd name="connsiteY5" fmla="*/ 45159 h 755658"/>
                  <a:gd name="connsiteX0" fmla="*/ 78421 w 722018"/>
                  <a:gd name="connsiteY0" fmla="*/ 86993 h 754419"/>
                  <a:gd name="connsiteX1" fmla="*/ 398632 w 722018"/>
                  <a:gd name="connsiteY1" fmla="*/ 23490 h 754419"/>
                  <a:gd name="connsiteX2" fmla="*/ 722018 w 722018"/>
                  <a:gd name="connsiteY2" fmla="*/ 367027 h 754419"/>
                  <a:gd name="connsiteX3" fmla="*/ 398632 w 722018"/>
                  <a:gd name="connsiteY3" fmla="*/ 710564 h 754419"/>
                  <a:gd name="connsiteX4" fmla="*/ 14920 w 722018"/>
                  <a:gd name="connsiteY4" fmla="*/ 707392 h 754419"/>
                  <a:gd name="connsiteX5" fmla="*/ 78421 w 722018"/>
                  <a:gd name="connsiteY5" fmla="*/ 86993 h 754419"/>
                  <a:gd name="connsiteX0" fmla="*/ 78421 w 722018"/>
                  <a:gd name="connsiteY0" fmla="*/ 67923 h 735349"/>
                  <a:gd name="connsiteX1" fmla="*/ 398632 w 722018"/>
                  <a:gd name="connsiteY1" fmla="*/ 4420 h 735349"/>
                  <a:gd name="connsiteX2" fmla="*/ 722018 w 722018"/>
                  <a:gd name="connsiteY2" fmla="*/ 347957 h 735349"/>
                  <a:gd name="connsiteX3" fmla="*/ 398632 w 722018"/>
                  <a:gd name="connsiteY3" fmla="*/ 691494 h 735349"/>
                  <a:gd name="connsiteX4" fmla="*/ 14920 w 722018"/>
                  <a:gd name="connsiteY4" fmla="*/ 688322 h 735349"/>
                  <a:gd name="connsiteX5" fmla="*/ 78421 w 722018"/>
                  <a:gd name="connsiteY5" fmla="*/ 67923 h 735349"/>
                  <a:gd name="connsiteX0" fmla="*/ 78125 w 721722"/>
                  <a:gd name="connsiteY0" fmla="*/ 67921 h 735347"/>
                  <a:gd name="connsiteX1" fmla="*/ 398336 w 721722"/>
                  <a:gd name="connsiteY1" fmla="*/ 4418 h 735347"/>
                  <a:gd name="connsiteX2" fmla="*/ 721722 w 721722"/>
                  <a:gd name="connsiteY2" fmla="*/ 347955 h 735347"/>
                  <a:gd name="connsiteX3" fmla="*/ 398336 w 721722"/>
                  <a:gd name="connsiteY3" fmla="*/ 691492 h 735347"/>
                  <a:gd name="connsiteX4" fmla="*/ 14624 w 721722"/>
                  <a:gd name="connsiteY4" fmla="*/ 688320 h 735347"/>
                  <a:gd name="connsiteX5" fmla="*/ 78125 w 721722"/>
                  <a:gd name="connsiteY5" fmla="*/ 67921 h 735347"/>
                  <a:gd name="connsiteX0" fmla="*/ 52617 w 727964"/>
                  <a:gd name="connsiteY0" fmla="*/ 28409 h 774265"/>
                  <a:gd name="connsiteX1" fmla="*/ 404578 w 727964"/>
                  <a:gd name="connsiteY1" fmla="*/ 37929 h 774265"/>
                  <a:gd name="connsiteX2" fmla="*/ 727964 w 727964"/>
                  <a:gd name="connsiteY2" fmla="*/ 381466 h 774265"/>
                  <a:gd name="connsiteX3" fmla="*/ 404578 w 727964"/>
                  <a:gd name="connsiteY3" fmla="*/ 725003 h 774265"/>
                  <a:gd name="connsiteX4" fmla="*/ 20866 w 727964"/>
                  <a:gd name="connsiteY4" fmla="*/ 721831 h 774265"/>
                  <a:gd name="connsiteX5" fmla="*/ 52617 w 727964"/>
                  <a:gd name="connsiteY5" fmla="*/ 28409 h 774265"/>
                  <a:gd name="connsiteX0" fmla="*/ 48043 w 723390"/>
                  <a:gd name="connsiteY0" fmla="*/ 28175 h 774031"/>
                  <a:gd name="connsiteX1" fmla="*/ 400004 w 723390"/>
                  <a:gd name="connsiteY1" fmla="*/ 37695 h 774031"/>
                  <a:gd name="connsiteX2" fmla="*/ 723390 w 723390"/>
                  <a:gd name="connsiteY2" fmla="*/ 381232 h 774031"/>
                  <a:gd name="connsiteX3" fmla="*/ 400004 w 723390"/>
                  <a:gd name="connsiteY3" fmla="*/ 724769 h 774031"/>
                  <a:gd name="connsiteX4" fmla="*/ 16292 w 723390"/>
                  <a:gd name="connsiteY4" fmla="*/ 721597 h 774031"/>
                  <a:gd name="connsiteX5" fmla="*/ 48043 w 723390"/>
                  <a:gd name="connsiteY5" fmla="*/ 28175 h 774031"/>
                  <a:gd name="connsiteX0" fmla="*/ 57181 w 732528"/>
                  <a:gd name="connsiteY0" fmla="*/ 28175 h 774031"/>
                  <a:gd name="connsiteX1" fmla="*/ 409142 w 732528"/>
                  <a:gd name="connsiteY1" fmla="*/ 37695 h 774031"/>
                  <a:gd name="connsiteX2" fmla="*/ 732528 w 732528"/>
                  <a:gd name="connsiteY2" fmla="*/ 381232 h 774031"/>
                  <a:gd name="connsiteX3" fmla="*/ 409142 w 732528"/>
                  <a:gd name="connsiteY3" fmla="*/ 724769 h 774031"/>
                  <a:gd name="connsiteX4" fmla="*/ 25430 w 732528"/>
                  <a:gd name="connsiteY4" fmla="*/ 721597 h 774031"/>
                  <a:gd name="connsiteX5" fmla="*/ 38475 w 732528"/>
                  <a:gd name="connsiteY5" fmla="*/ 368653 h 774031"/>
                  <a:gd name="connsiteX6" fmla="*/ 57181 w 732528"/>
                  <a:gd name="connsiteY6" fmla="*/ 28175 h 774031"/>
                  <a:gd name="connsiteX0" fmla="*/ 45620 w 720967"/>
                  <a:gd name="connsiteY0" fmla="*/ 26069 h 745543"/>
                  <a:gd name="connsiteX1" fmla="*/ 397581 w 720967"/>
                  <a:gd name="connsiteY1" fmla="*/ 35589 h 745543"/>
                  <a:gd name="connsiteX2" fmla="*/ 720967 w 720967"/>
                  <a:gd name="connsiteY2" fmla="*/ 379126 h 745543"/>
                  <a:gd name="connsiteX3" fmla="*/ 397581 w 720967"/>
                  <a:gd name="connsiteY3" fmla="*/ 722663 h 745543"/>
                  <a:gd name="connsiteX4" fmla="*/ 13869 w 720967"/>
                  <a:gd name="connsiteY4" fmla="*/ 719491 h 745543"/>
                  <a:gd name="connsiteX5" fmla="*/ 80889 w 720967"/>
                  <a:gd name="connsiteY5" fmla="*/ 382425 h 745543"/>
                  <a:gd name="connsiteX6" fmla="*/ 45620 w 720967"/>
                  <a:gd name="connsiteY6" fmla="*/ 26069 h 745543"/>
                  <a:gd name="connsiteX0" fmla="*/ 32920 w 720967"/>
                  <a:gd name="connsiteY0" fmla="*/ 34642 h 728716"/>
                  <a:gd name="connsiteX1" fmla="*/ 397581 w 720967"/>
                  <a:gd name="connsiteY1" fmla="*/ 18762 h 728716"/>
                  <a:gd name="connsiteX2" fmla="*/ 720967 w 720967"/>
                  <a:gd name="connsiteY2" fmla="*/ 362299 h 728716"/>
                  <a:gd name="connsiteX3" fmla="*/ 397581 w 720967"/>
                  <a:gd name="connsiteY3" fmla="*/ 705836 h 728716"/>
                  <a:gd name="connsiteX4" fmla="*/ 13869 w 720967"/>
                  <a:gd name="connsiteY4" fmla="*/ 702664 h 728716"/>
                  <a:gd name="connsiteX5" fmla="*/ 80889 w 720967"/>
                  <a:gd name="connsiteY5" fmla="*/ 365598 h 728716"/>
                  <a:gd name="connsiteX6" fmla="*/ 32920 w 720967"/>
                  <a:gd name="connsiteY6" fmla="*/ 34642 h 728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967" h="728716">
                    <a:moveTo>
                      <a:pt x="32920" y="34642"/>
                    </a:moveTo>
                    <a:cubicBezTo>
                      <a:pt x="85702" y="-23164"/>
                      <a:pt x="223111" y="5959"/>
                      <a:pt x="397581" y="18762"/>
                    </a:cubicBezTo>
                    <a:cubicBezTo>
                      <a:pt x="576182" y="18762"/>
                      <a:pt x="720967" y="172569"/>
                      <a:pt x="720967" y="362299"/>
                    </a:cubicBezTo>
                    <a:cubicBezTo>
                      <a:pt x="720967" y="552029"/>
                      <a:pt x="576182" y="705836"/>
                      <a:pt x="397581" y="705836"/>
                    </a:cubicBezTo>
                    <a:cubicBezTo>
                      <a:pt x="289786" y="705836"/>
                      <a:pt x="66651" y="759370"/>
                      <a:pt x="13869" y="702664"/>
                    </a:cubicBezTo>
                    <a:cubicBezTo>
                      <a:pt x="-38913" y="645958"/>
                      <a:pt x="75597" y="481168"/>
                      <a:pt x="80889" y="365598"/>
                    </a:cubicBezTo>
                    <a:cubicBezTo>
                      <a:pt x="86181" y="250028"/>
                      <a:pt x="-19862" y="92448"/>
                      <a:pt x="32920" y="34642"/>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18" name="Group 117">
                <a:extLst>
                  <a:ext uri="{FF2B5EF4-FFF2-40B4-BE49-F238E27FC236}">
                    <a16:creationId xmlns:a16="http://schemas.microsoft.com/office/drawing/2014/main" id="{2CE6A796-3964-4630-B86E-801E261F9CB1}"/>
                  </a:ext>
                </a:extLst>
              </p:cNvPr>
              <p:cNvGrpSpPr/>
              <p:nvPr/>
            </p:nvGrpSpPr>
            <p:grpSpPr>
              <a:xfrm>
                <a:off x="9049397" y="3679697"/>
                <a:ext cx="843714" cy="922003"/>
                <a:chOff x="7480331" y="4348086"/>
                <a:chExt cx="144649" cy="158071"/>
              </a:xfrm>
              <a:solidFill>
                <a:schemeClr val="bg1"/>
              </a:solidFill>
            </p:grpSpPr>
            <p:sp>
              <p:nvSpPr>
                <p:cNvPr id="119" name="Oval 9">
                  <a:extLst>
                    <a:ext uri="{FF2B5EF4-FFF2-40B4-BE49-F238E27FC236}">
                      <a16:creationId xmlns:a16="http://schemas.microsoft.com/office/drawing/2014/main" id="{8939D726-E18B-4FC9-AED3-399FDF6F7705}"/>
                    </a:ext>
                  </a:extLst>
                </p:cNvPr>
                <p:cNvSpPr>
                  <a:spLocks noChangeArrowheads="1"/>
                </p:cNvSpPr>
                <p:nvPr/>
              </p:nvSpPr>
              <p:spPr bwMode="auto">
                <a:xfrm>
                  <a:off x="7502207" y="4348086"/>
                  <a:ext cx="99631" cy="86326"/>
                </a:xfrm>
                <a:custGeom>
                  <a:avLst/>
                  <a:gdLst>
                    <a:gd name="connsiteX0" fmla="*/ 0 w 580478"/>
                    <a:gd name="connsiteY0" fmla="*/ 290240 h 580479"/>
                    <a:gd name="connsiteX1" fmla="*/ 290239 w 580478"/>
                    <a:gd name="connsiteY1" fmla="*/ 0 h 580479"/>
                    <a:gd name="connsiteX2" fmla="*/ 580478 w 580478"/>
                    <a:gd name="connsiteY2" fmla="*/ 290240 h 580479"/>
                    <a:gd name="connsiteX3" fmla="*/ 290239 w 580478"/>
                    <a:gd name="connsiteY3" fmla="*/ 580480 h 580479"/>
                    <a:gd name="connsiteX4" fmla="*/ 0 w 580478"/>
                    <a:gd name="connsiteY4" fmla="*/ 290240 h 580479"/>
                    <a:gd name="connsiteX0" fmla="*/ 586 w 581064"/>
                    <a:gd name="connsiteY0" fmla="*/ 319507 h 609747"/>
                    <a:gd name="connsiteX1" fmla="*/ 217767 w 581064"/>
                    <a:gd name="connsiteY1" fmla="*/ 42812 h 609747"/>
                    <a:gd name="connsiteX2" fmla="*/ 290825 w 581064"/>
                    <a:gd name="connsiteY2" fmla="*/ 29267 h 609747"/>
                    <a:gd name="connsiteX3" fmla="*/ 581064 w 581064"/>
                    <a:gd name="connsiteY3" fmla="*/ 319507 h 609747"/>
                    <a:gd name="connsiteX4" fmla="*/ 290825 w 581064"/>
                    <a:gd name="connsiteY4" fmla="*/ 609747 h 609747"/>
                    <a:gd name="connsiteX5" fmla="*/ 586 w 581064"/>
                    <a:gd name="connsiteY5" fmla="*/ 319507 h 609747"/>
                    <a:gd name="connsiteX0" fmla="*/ 837 w 581315"/>
                    <a:gd name="connsiteY0" fmla="*/ 300909 h 591149"/>
                    <a:gd name="connsiteX1" fmla="*/ 205772 w 581315"/>
                    <a:gd name="connsiteY1" fmla="*/ 85446 h 591149"/>
                    <a:gd name="connsiteX2" fmla="*/ 291076 w 581315"/>
                    <a:gd name="connsiteY2" fmla="*/ 10669 h 591149"/>
                    <a:gd name="connsiteX3" fmla="*/ 581315 w 581315"/>
                    <a:gd name="connsiteY3" fmla="*/ 300909 h 591149"/>
                    <a:gd name="connsiteX4" fmla="*/ 291076 w 581315"/>
                    <a:gd name="connsiteY4" fmla="*/ 591149 h 591149"/>
                    <a:gd name="connsiteX5" fmla="*/ 837 w 581315"/>
                    <a:gd name="connsiteY5" fmla="*/ 300909 h 591149"/>
                    <a:gd name="connsiteX0" fmla="*/ 837 w 581315"/>
                    <a:gd name="connsiteY0" fmla="*/ 246033 h 536273"/>
                    <a:gd name="connsiteX1" fmla="*/ 205772 w 581315"/>
                    <a:gd name="connsiteY1" fmla="*/ 30570 h 536273"/>
                    <a:gd name="connsiteX2" fmla="*/ 307405 w 581315"/>
                    <a:gd name="connsiteY2" fmla="*/ 33354 h 536273"/>
                    <a:gd name="connsiteX3" fmla="*/ 581315 w 581315"/>
                    <a:gd name="connsiteY3" fmla="*/ 246033 h 536273"/>
                    <a:gd name="connsiteX4" fmla="*/ 291076 w 581315"/>
                    <a:gd name="connsiteY4" fmla="*/ 536273 h 536273"/>
                    <a:gd name="connsiteX5" fmla="*/ 837 w 581315"/>
                    <a:gd name="connsiteY5" fmla="*/ 246033 h 536273"/>
                    <a:gd name="connsiteX0" fmla="*/ 664 w 581142"/>
                    <a:gd name="connsiteY0" fmla="*/ 229376 h 519616"/>
                    <a:gd name="connsiteX1" fmla="*/ 213764 w 581142"/>
                    <a:gd name="connsiteY1" fmla="*/ 46570 h 519616"/>
                    <a:gd name="connsiteX2" fmla="*/ 307232 w 581142"/>
                    <a:gd name="connsiteY2" fmla="*/ 16697 h 519616"/>
                    <a:gd name="connsiteX3" fmla="*/ 581142 w 581142"/>
                    <a:gd name="connsiteY3" fmla="*/ 229376 h 519616"/>
                    <a:gd name="connsiteX4" fmla="*/ 290903 w 581142"/>
                    <a:gd name="connsiteY4" fmla="*/ 519616 h 519616"/>
                    <a:gd name="connsiteX5" fmla="*/ 664 w 581142"/>
                    <a:gd name="connsiteY5" fmla="*/ 229376 h 51961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64 w 581142"/>
                    <a:gd name="connsiteY0" fmla="*/ 213294 h 503636"/>
                    <a:gd name="connsiteX1" fmla="*/ 213764 w 581142"/>
                    <a:gd name="connsiteY1" fmla="*/ 30488 h 503636"/>
                    <a:gd name="connsiteX2" fmla="*/ 311314 w 581142"/>
                    <a:gd name="connsiteY2" fmla="*/ 29190 h 503636"/>
                    <a:gd name="connsiteX3" fmla="*/ 581142 w 581142"/>
                    <a:gd name="connsiteY3" fmla="*/ 213294 h 503636"/>
                    <a:gd name="connsiteX4" fmla="*/ 290903 w 581142"/>
                    <a:gd name="connsiteY4" fmla="*/ 503534 h 503636"/>
                    <a:gd name="connsiteX5" fmla="*/ 664 w 581142"/>
                    <a:gd name="connsiteY5" fmla="*/ 213294 h 503636"/>
                    <a:gd name="connsiteX0" fmla="*/ 664 w 581142"/>
                    <a:gd name="connsiteY0" fmla="*/ 213294 h 503534"/>
                    <a:gd name="connsiteX1" fmla="*/ 213764 w 581142"/>
                    <a:gd name="connsiteY1" fmla="*/ 30488 h 503534"/>
                    <a:gd name="connsiteX2" fmla="*/ 311314 w 581142"/>
                    <a:gd name="connsiteY2" fmla="*/ 29190 h 503534"/>
                    <a:gd name="connsiteX3" fmla="*/ 581142 w 581142"/>
                    <a:gd name="connsiteY3" fmla="*/ 213294 h 503534"/>
                    <a:gd name="connsiteX4" fmla="*/ 290903 w 581142"/>
                    <a:gd name="connsiteY4" fmla="*/ 503534 h 503534"/>
                    <a:gd name="connsiteX5" fmla="*/ 664 w 581142"/>
                    <a:gd name="connsiteY5" fmla="*/ 213294 h 503534"/>
                    <a:gd name="connsiteX0" fmla="*/ 658 w 581136"/>
                    <a:gd name="connsiteY0" fmla="*/ 213294 h 503534"/>
                    <a:gd name="connsiteX1" fmla="*/ 213758 w 581136"/>
                    <a:gd name="connsiteY1" fmla="*/ 30488 h 503534"/>
                    <a:gd name="connsiteX2" fmla="*/ 311308 w 581136"/>
                    <a:gd name="connsiteY2" fmla="*/ 29190 h 503534"/>
                    <a:gd name="connsiteX3" fmla="*/ 581136 w 581136"/>
                    <a:gd name="connsiteY3" fmla="*/ 213294 h 503534"/>
                    <a:gd name="connsiteX4" fmla="*/ 290897 w 581136"/>
                    <a:gd name="connsiteY4" fmla="*/ 503534 h 503534"/>
                    <a:gd name="connsiteX5" fmla="*/ 658 w 581136"/>
                    <a:gd name="connsiteY5" fmla="*/ 213294 h 50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1136" h="503534">
                      <a:moveTo>
                        <a:pt x="658" y="213294"/>
                      </a:moveTo>
                      <a:cubicBezTo>
                        <a:pt x="9429" y="112825"/>
                        <a:pt x="165385" y="78861"/>
                        <a:pt x="213758" y="30488"/>
                      </a:cubicBezTo>
                      <a:cubicBezTo>
                        <a:pt x="262131" y="-17885"/>
                        <a:pt x="250078" y="-1278"/>
                        <a:pt x="311308" y="29190"/>
                      </a:cubicBezTo>
                      <a:cubicBezTo>
                        <a:pt x="372538" y="59658"/>
                        <a:pt x="581136" y="52999"/>
                        <a:pt x="581136" y="213294"/>
                      </a:cubicBezTo>
                      <a:cubicBezTo>
                        <a:pt x="581136" y="373589"/>
                        <a:pt x="511752" y="503534"/>
                        <a:pt x="290897" y="503534"/>
                      </a:cubicBezTo>
                      <a:cubicBezTo>
                        <a:pt x="70042" y="503534"/>
                        <a:pt x="-8113" y="313763"/>
                        <a:pt x="658" y="213294"/>
                      </a:cubicBezTo>
                      <a:close/>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0" name="Freeform 10">
                  <a:extLst>
                    <a:ext uri="{FF2B5EF4-FFF2-40B4-BE49-F238E27FC236}">
                      <a16:creationId xmlns:a16="http://schemas.microsoft.com/office/drawing/2014/main" id="{05205D45-9E84-4435-969A-5878002A9523}"/>
                    </a:ext>
                  </a:extLst>
                </p:cNvPr>
                <p:cNvSpPr>
                  <a:spLocks/>
                </p:cNvSpPr>
                <p:nvPr/>
              </p:nvSpPr>
              <p:spPr bwMode="auto">
                <a:xfrm>
                  <a:off x="7480331" y="4434411"/>
                  <a:ext cx="144649" cy="71746"/>
                </a:xfrm>
                <a:custGeom>
                  <a:avLst/>
                  <a:gdLst>
                    <a:gd name="T0" fmla="*/ 0 w 172"/>
                    <a:gd name="T1" fmla="*/ 86 h 86"/>
                    <a:gd name="T2" fmla="*/ 86 w 172"/>
                    <a:gd name="T3" fmla="*/ 0 h 86"/>
                    <a:gd name="T4" fmla="*/ 172 w 172"/>
                    <a:gd name="T5" fmla="*/ 86 h 86"/>
                  </a:gdLst>
                  <a:ahLst/>
                  <a:cxnLst>
                    <a:cxn ang="0">
                      <a:pos x="T0" y="T1"/>
                    </a:cxn>
                    <a:cxn ang="0">
                      <a:pos x="T2" y="T3"/>
                    </a:cxn>
                    <a:cxn ang="0">
                      <a:pos x="T4" y="T5"/>
                    </a:cxn>
                  </a:cxnLst>
                  <a:rect l="0" t="0" r="r" b="b"/>
                  <a:pathLst>
                    <a:path w="172" h="86">
                      <a:moveTo>
                        <a:pt x="0" y="86"/>
                      </a:moveTo>
                      <a:cubicBezTo>
                        <a:pt x="0" y="39"/>
                        <a:pt x="38" y="0"/>
                        <a:pt x="86" y="0"/>
                      </a:cubicBezTo>
                      <a:cubicBezTo>
                        <a:pt x="133" y="0"/>
                        <a:pt x="172" y="39"/>
                        <a:pt x="172" y="86"/>
                      </a:cubicBezTo>
                    </a:path>
                  </a:pathLst>
                </a:custGeom>
                <a:grpFill/>
                <a:ln w="12700" cap="flat">
                  <a:solidFill>
                    <a:schemeClr val="accent1"/>
                  </a:solid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sp>
          <p:nvSpPr>
            <p:cNvPr id="114" name="Rounded Rectangle 442">
              <a:extLst>
                <a:ext uri="{FF2B5EF4-FFF2-40B4-BE49-F238E27FC236}">
                  <a16:creationId xmlns:a16="http://schemas.microsoft.com/office/drawing/2014/main" id="{51952DDC-54C7-4A6C-BA2E-7800EE9CD2DE}"/>
                </a:ext>
              </a:extLst>
            </p:cNvPr>
            <p:cNvSpPr/>
            <p:nvPr/>
          </p:nvSpPr>
          <p:spPr bwMode="auto">
            <a:xfrm>
              <a:off x="9067095"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5" name="Rounded Rectangle 443">
              <a:extLst>
                <a:ext uri="{FF2B5EF4-FFF2-40B4-BE49-F238E27FC236}">
                  <a16:creationId xmlns:a16="http://schemas.microsoft.com/office/drawing/2014/main" id="{FAA24222-4D8F-471E-9086-304141A5B8A5}"/>
                </a:ext>
              </a:extLst>
            </p:cNvPr>
            <p:cNvSpPr/>
            <p:nvPr/>
          </p:nvSpPr>
          <p:spPr bwMode="auto">
            <a:xfrm>
              <a:off x="9124249" y="846868"/>
              <a:ext cx="43020" cy="30046"/>
            </a:xfrm>
            <a:prstGeom prst="roundRect">
              <a:avLst/>
            </a:prstGeom>
            <a:solidFill>
              <a:schemeClr val="accent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6" name="Freeform 444">
              <a:extLst>
                <a:ext uri="{FF2B5EF4-FFF2-40B4-BE49-F238E27FC236}">
                  <a16:creationId xmlns:a16="http://schemas.microsoft.com/office/drawing/2014/main" id="{4B597123-C51E-4D00-B56B-ECEFAB8F2889}"/>
                </a:ext>
              </a:extLst>
            </p:cNvPr>
            <p:cNvSpPr/>
            <p:nvPr/>
          </p:nvSpPr>
          <p:spPr bwMode="auto">
            <a:xfrm>
              <a:off x="9053802" y="843363"/>
              <a:ext cx="127872" cy="4341"/>
            </a:xfrm>
            <a:custGeom>
              <a:avLst/>
              <a:gdLst>
                <a:gd name="connsiteX0" fmla="*/ 0 w 701675"/>
                <a:gd name="connsiteY0" fmla="*/ 3175 h 69850"/>
                <a:gd name="connsiteX1" fmla="*/ 66675 w 701675"/>
                <a:gd name="connsiteY1" fmla="*/ 69850 h 69850"/>
                <a:gd name="connsiteX2" fmla="*/ 631825 w 701675"/>
                <a:gd name="connsiteY2" fmla="*/ 69850 h 69850"/>
                <a:gd name="connsiteX3" fmla="*/ 701675 w 701675"/>
                <a:gd name="connsiteY3" fmla="*/ 0 h 69850"/>
              </a:gdLst>
              <a:ahLst/>
              <a:cxnLst>
                <a:cxn ang="0">
                  <a:pos x="connsiteX0" y="connsiteY0"/>
                </a:cxn>
                <a:cxn ang="0">
                  <a:pos x="connsiteX1" y="connsiteY1"/>
                </a:cxn>
                <a:cxn ang="0">
                  <a:pos x="connsiteX2" y="connsiteY2"/>
                </a:cxn>
                <a:cxn ang="0">
                  <a:pos x="connsiteX3" y="connsiteY3"/>
                </a:cxn>
              </a:cxnLst>
              <a:rect l="l" t="t" r="r" b="b"/>
              <a:pathLst>
                <a:path w="701675" h="69850">
                  <a:moveTo>
                    <a:pt x="0" y="3175"/>
                  </a:moveTo>
                  <a:lnTo>
                    <a:pt x="66675" y="69850"/>
                  </a:lnTo>
                  <a:lnTo>
                    <a:pt x="631825" y="69850"/>
                  </a:lnTo>
                  <a:lnTo>
                    <a:pt x="701675" y="0"/>
                  </a:lnTo>
                </a:path>
              </a:pathLst>
            </a:custGeom>
            <a:noFill/>
            <a:ln w="12700" cap="rnd">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32597">
                <a:defRPr/>
              </a:pPr>
              <a:endParaRPr lang="en-US" sz="1836">
                <a:solidFill>
                  <a:srgbClr val="FFFFFF"/>
                </a:solidFill>
                <a:latin typeface="Segoe UI"/>
              </a:endParaRPr>
            </a:p>
          </p:txBody>
        </p:sp>
      </p:grpSp>
      <p:sp>
        <p:nvSpPr>
          <p:cNvPr id="5" name="Smiley Face 4">
            <a:extLst>
              <a:ext uri="{FF2B5EF4-FFF2-40B4-BE49-F238E27FC236}">
                <a16:creationId xmlns:a16="http://schemas.microsoft.com/office/drawing/2014/main" id="{FA7903ED-FF53-44B1-9BE1-570B42737B81}"/>
              </a:ext>
            </a:extLst>
          </p:cNvPr>
          <p:cNvSpPr/>
          <p:nvPr/>
        </p:nvSpPr>
        <p:spPr bwMode="auto">
          <a:xfrm>
            <a:off x="8233088" y="2544930"/>
            <a:ext cx="299639" cy="299639"/>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9395 w 914400"/>
              <a:gd name="connsiteY0" fmla="*/ 65658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04427 w 914400"/>
              <a:gd name="connsiteY1" fmla="*/ 65658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263102 w 914400"/>
              <a:gd name="connsiteY0" fmla="*/ 320463 h 914400"/>
              <a:gd name="connsiteX1" fmla="*/ 310727 w 914400"/>
              <a:gd name="connsiteY1" fmla="*/ 272838 h 914400"/>
              <a:gd name="connsiteX2" fmla="*/ 358352 w 914400"/>
              <a:gd name="connsiteY2" fmla="*/ 320463 h 914400"/>
              <a:gd name="connsiteX3" fmla="*/ 310727 w 914400"/>
              <a:gd name="connsiteY3" fmla="*/ 368088 h 914400"/>
              <a:gd name="connsiteX4" fmla="*/ 263102 w 914400"/>
              <a:gd name="connsiteY4" fmla="*/ 320463 h 914400"/>
              <a:gd name="connsiteX5" fmla="*/ 556048 w 914400"/>
              <a:gd name="connsiteY5" fmla="*/ 320463 h 914400"/>
              <a:gd name="connsiteX6" fmla="*/ 603673 w 914400"/>
              <a:gd name="connsiteY6" fmla="*/ 272838 h 914400"/>
              <a:gd name="connsiteX7" fmla="*/ 651298 w 914400"/>
              <a:gd name="connsiteY7" fmla="*/ 320463 h 914400"/>
              <a:gd name="connsiteX8" fmla="*/ 603673 w 914400"/>
              <a:gd name="connsiteY8" fmla="*/ 368088 h 914400"/>
              <a:gd name="connsiteX9" fmla="*/ 556048 w 914400"/>
              <a:gd name="connsiteY9" fmla="*/ 320463 h 914400"/>
              <a:gd name="connsiteX0" fmla="*/ 201838 w 914400"/>
              <a:gd name="connsiteY0" fmla="*/ 583538 h 914400"/>
              <a:gd name="connsiteX1" fmla="*/ 722059 w 914400"/>
              <a:gd name="connsiteY1" fmla="*/ 586058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914400" stroke="0" extrusionOk="0">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 w="914400" h="914400" fill="darkenLess" extrusionOk="0">
                <a:moveTo>
                  <a:pt x="263102" y="320463"/>
                </a:moveTo>
                <a:cubicBezTo>
                  <a:pt x="263102" y="294160"/>
                  <a:pt x="284424" y="272838"/>
                  <a:pt x="310727" y="272838"/>
                </a:cubicBezTo>
                <a:cubicBezTo>
                  <a:pt x="337030" y="272838"/>
                  <a:pt x="358352" y="294160"/>
                  <a:pt x="358352" y="320463"/>
                </a:cubicBezTo>
                <a:cubicBezTo>
                  <a:pt x="358352" y="346766"/>
                  <a:pt x="337030" y="368088"/>
                  <a:pt x="310727" y="368088"/>
                </a:cubicBezTo>
                <a:cubicBezTo>
                  <a:pt x="284424" y="368088"/>
                  <a:pt x="263102" y="346766"/>
                  <a:pt x="263102" y="320463"/>
                </a:cubicBezTo>
                <a:moveTo>
                  <a:pt x="556048" y="320463"/>
                </a:moveTo>
                <a:cubicBezTo>
                  <a:pt x="556048" y="294160"/>
                  <a:pt x="577370" y="272838"/>
                  <a:pt x="603673" y="272838"/>
                </a:cubicBezTo>
                <a:cubicBezTo>
                  <a:pt x="629976" y="272838"/>
                  <a:pt x="651298" y="294160"/>
                  <a:pt x="651298" y="320463"/>
                </a:cubicBezTo>
                <a:cubicBezTo>
                  <a:pt x="651298" y="346766"/>
                  <a:pt x="629976" y="368088"/>
                  <a:pt x="603673" y="368088"/>
                </a:cubicBezTo>
                <a:cubicBezTo>
                  <a:pt x="577370" y="368088"/>
                  <a:pt x="556048" y="346766"/>
                  <a:pt x="556048" y="320463"/>
                </a:cubicBezTo>
              </a:path>
              <a:path w="914400" h="914400" fill="none" extrusionOk="0">
                <a:moveTo>
                  <a:pt x="201838" y="583538"/>
                </a:moveTo>
                <a:cubicBezTo>
                  <a:pt x="252912" y="750761"/>
                  <a:pt x="677129" y="760028"/>
                  <a:pt x="722059" y="586058"/>
                </a:cubicBezTo>
              </a:path>
              <a:path w="914400" h="914400" fill="none">
                <a:moveTo>
                  <a:pt x="0" y="457200"/>
                </a:moveTo>
                <a:cubicBezTo>
                  <a:pt x="0" y="204695"/>
                  <a:pt x="204695" y="0"/>
                  <a:pt x="457200" y="0"/>
                </a:cubicBezTo>
                <a:cubicBezTo>
                  <a:pt x="709705" y="0"/>
                  <a:pt x="914400" y="204695"/>
                  <a:pt x="914400" y="457200"/>
                </a:cubicBezTo>
                <a:cubicBezTo>
                  <a:pt x="914400" y="709705"/>
                  <a:pt x="709705" y="914400"/>
                  <a:pt x="457200" y="914400"/>
                </a:cubicBezTo>
                <a:cubicBezTo>
                  <a:pt x="204695" y="914400"/>
                  <a:pt x="0" y="709705"/>
                  <a:pt x="0" y="457200"/>
                </a:cubicBez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30" name="Group 229">
            <a:extLst>
              <a:ext uri="{FF2B5EF4-FFF2-40B4-BE49-F238E27FC236}">
                <a16:creationId xmlns:a16="http://schemas.microsoft.com/office/drawing/2014/main" id="{70A77FE3-1C5B-4D2F-88EB-2ED3292F776B}"/>
              </a:ext>
            </a:extLst>
          </p:cNvPr>
          <p:cNvGrpSpPr/>
          <p:nvPr/>
        </p:nvGrpSpPr>
        <p:grpSpPr>
          <a:xfrm rot="1105790">
            <a:off x="10182305" y="3219557"/>
            <a:ext cx="1755871" cy="2112555"/>
            <a:chOff x="10213401" y="3435239"/>
            <a:chExt cx="987108" cy="1400218"/>
          </a:xfrm>
        </p:grpSpPr>
        <p:cxnSp>
          <p:nvCxnSpPr>
            <p:cNvPr id="171" name="Straight Arrow Connector 170">
              <a:extLst>
                <a:ext uri="{FF2B5EF4-FFF2-40B4-BE49-F238E27FC236}">
                  <a16:creationId xmlns:a16="http://schemas.microsoft.com/office/drawing/2014/main" id="{B1C0BFE7-125A-460E-907B-F38CEEFC975F}"/>
                </a:ext>
              </a:extLst>
            </p:cNvPr>
            <p:cNvCxnSpPr>
              <a:cxnSpLocks/>
              <a:endCxn id="135" idx="1"/>
            </p:cNvCxnSpPr>
            <p:nvPr/>
          </p:nvCxnSpPr>
          <p:spPr>
            <a:xfrm>
              <a:off x="10765702" y="4305413"/>
              <a:ext cx="229188" cy="21776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65" name="Straight Arrow Connector 164">
              <a:extLst>
                <a:ext uri="{FF2B5EF4-FFF2-40B4-BE49-F238E27FC236}">
                  <a16:creationId xmlns:a16="http://schemas.microsoft.com/office/drawing/2014/main" id="{8C59EEBB-490C-4C9E-8A69-E28BAF5368C1}"/>
                </a:ext>
              </a:extLst>
            </p:cNvPr>
            <p:cNvCxnSpPr>
              <a:cxnSpLocks/>
              <a:endCxn id="135" idx="0"/>
            </p:cNvCxnSpPr>
            <p:nvPr/>
          </p:nvCxnSpPr>
          <p:spPr>
            <a:xfrm rot="900000" flipV="1">
              <a:off x="10868160" y="4588571"/>
              <a:ext cx="91539" cy="79875"/>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55" name="Straight Arrow Connector 154">
              <a:extLst>
                <a:ext uri="{FF2B5EF4-FFF2-40B4-BE49-F238E27FC236}">
                  <a16:creationId xmlns:a16="http://schemas.microsoft.com/office/drawing/2014/main" id="{B08B7CD4-4C53-4900-BC99-9CA6DC411303}"/>
                </a:ext>
              </a:extLst>
            </p:cNvPr>
            <p:cNvCxnSpPr>
              <a:cxnSpLocks/>
            </p:cNvCxnSpPr>
            <p:nvPr/>
          </p:nvCxnSpPr>
          <p:spPr>
            <a:xfrm rot="900000" flipH="1" flipV="1">
              <a:off x="10629852" y="3951609"/>
              <a:ext cx="169800" cy="308258"/>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sp>
          <p:nvSpPr>
            <p:cNvPr id="8" name="Freeform: Shape 7">
              <a:extLst>
                <a:ext uri="{FF2B5EF4-FFF2-40B4-BE49-F238E27FC236}">
                  <a16:creationId xmlns:a16="http://schemas.microsoft.com/office/drawing/2014/main" id="{CA2BDCD1-D4DD-4A50-A118-524BF2BA5172}"/>
                </a:ext>
              </a:extLst>
            </p:cNvPr>
            <p:cNvSpPr/>
            <p:nvPr/>
          </p:nvSpPr>
          <p:spPr>
            <a:xfrm rot="900000">
              <a:off x="10601452" y="38232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9" name="Freeform: Shape 8">
              <a:extLst>
                <a:ext uri="{FF2B5EF4-FFF2-40B4-BE49-F238E27FC236}">
                  <a16:creationId xmlns:a16="http://schemas.microsoft.com/office/drawing/2014/main" id="{A18E95E4-85A5-424F-BC19-AA70A3399CC8}"/>
                </a:ext>
              </a:extLst>
            </p:cNvPr>
            <p:cNvSpPr/>
            <p:nvPr/>
          </p:nvSpPr>
          <p:spPr>
            <a:xfrm rot="17100000">
              <a:off x="10573665" y="369159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0" name="Freeform: Shape 9">
              <a:extLst>
                <a:ext uri="{FF2B5EF4-FFF2-40B4-BE49-F238E27FC236}">
                  <a16:creationId xmlns:a16="http://schemas.microsoft.com/office/drawing/2014/main" id="{EFC121FD-CB48-4611-806D-2B3991CEBA96}"/>
                </a:ext>
              </a:extLst>
            </p:cNvPr>
            <p:cNvSpPr/>
            <p:nvPr/>
          </p:nvSpPr>
          <p:spPr>
            <a:xfrm rot="900000">
              <a:off x="10702754" y="34452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1" name="Freeform: Shape 10">
              <a:extLst>
                <a:ext uri="{FF2B5EF4-FFF2-40B4-BE49-F238E27FC236}">
                  <a16:creationId xmlns:a16="http://schemas.microsoft.com/office/drawing/2014/main" id="{3B7DB4FC-DC00-4692-8314-4FAAA32ED2AF}"/>
                </a:ext>
              </a:extLst>
            </p:cNvPr>
            <p:cNvSpPr/>
            <p:nvPr/>
          </p:nvSpPr>
          <p:spPr>
            <a:xfrm rot="18450000">
              <a:off x="10642149" y="3725363"/>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 name="Freeform: Shape 11">
              <a:extLst>
                <a:ext uri="{FF2B5EF4-FFF2-40B4-BE49-F238E27FC236}">
                  <a16:creationId xmlns:a16="http://schemas.microsoft.com/office/drawing/2014/main" id="{7288A547-3832-46B9-BDA1-C2106AAC291E}"/>
                </a:ext>
              </a:extLst>
            </p:cNvPr>
            <p:cNvSpPr/>
            <p:nvPr/>
          </p:nvSpPr>
          <p:spPr>
            <a:xfrm rot="900000">
              <a:off x="10839721" y="3512772"/>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 name="Freeform: Shape 12">
              <a:extLst>
                <a:ext uri="{FF2B5EF4-FFF2-40B4-BE49-F238E27FC236}">
                  <a16:creationId xmlns:a16="http://schemas.microsoft.com/office/drawing/2014/main" id="{6755895D-2CAA-418C-B8E9-DB8C3AA6D90D}"/>
                </a:ext>
              </a:extLst>
            </p:cNvPr>
            <p:cNvSpPr/>
            <p:nvPr/>
          </p:nvSpPr>
          <p:spPr>
            <a:xfrm rot="19800000">
              <a:off x="10692495" y="3782772"/>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9" tIns="-33866" rIns="806797"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4" name="Freeform: Shape 13">
              <a:extLst>
                <a:ext uri="{FF2B5EF4-FFF2-40B4-BE49-F238E27FC236}">
                  <a16:creationId xmlns:a16="http://schemas.microsoft.com/office/drawing/2014/main" id="{CBAB5ACE-CA6B-41A3-BF2F-75AE03662288}"/>
                </a:ext>
              </a:extLst>
            </p:cNvPr>
            <p:cNvSpPr/>
            <p:nvPr/>
          </p:nvSpPr>
          <p:spPr>
            <a:xfrm rot="900000">
              <a:off x="10940414" y="36275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51" name="Freeform: Shape 50">
              <a:extLst>
                <a:ext uri="{FF2B5EF4-FFF2-40B4-BE49-F238E27FC236}">
                  <a16:creationId xmlns:a16="http://schemas.microsoft.com/office/drawing/2014/main" id="{D1153D2D-2B0D-42F4-A99E-15E3A7045045}"/>
                </a:ext>
              </a:extLst>
            </p:cNvPr>
            <p:cNvSpPr/>
            <p:nvPr/>
          </p:nvSpPr>
          <p:spPr>
            <a:xfrm rot="19800000">
              <a:off x="10353533" y="3978471"/>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58" name="Freeform: Shape 57">
              <a:extLst>
                <a:ext uri="{FF2B5EF4-FFF2-40B4-BE49-F238E27FC236}">
                  <a16:creationId xmlns:a16="http://schemas.microsoft.com/office/drawing/2014/main" id="{002B7149-B9DF-48A6-8EA0-DA367B13DE87}"/>
                </a:ext>
              </a:extLst>
            </p:cNvPr>
            <p:cNvSpPr/>
            <p:nvPr/>
          </p:nvSpPr>
          <p:spPr>
            <a:xfrm rot="900000">
              <a:off x="10262489" y="40189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59" name="Freeform: Shape 58">
              <a:extLst>
                <a:ext uri="{FF2B5EF4-FFF2-40B4-BE49-F238E27FC236}">
                  <a16:creationId xmlns:a16="http://schemas.microsoft.com/office/drawing/2014/main" id="{92F6EAFA-9CA5-41D2-8A29-6C7D70A5950E}"/>
                </a:ext>
              </a:extLst>
            </p:cNvPr>
            <p:cNvSpPr/>
            <p:nvPr/>
          </p:nvSpPr>
          <p:spPr>
            <a:xfrm rot="21150000">
              <a:off x="10328987" y="3906165"/>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0" name="Freeform: Shape 59">
              <a:extLst>
                <a:ext uri="{FF2B5EF4-FFF2-40B4-BE49-F238E27FC236}">
                  <a16:creationId xmlns:a16="http://schemas.microsoft.com/office/drawing/2014/main" id="{E93BC8D3-3EB0-42A3-95B8-688EBB942108}"/>
                </a:ext>
              </a:extLst>
            </p:cNvPr>
            <p:cNvSpPr/>
            <p:nvPr/>
          </p:nvSpPr>
          <p:spPr>
            <a:xfrm rot="900000">
              <a:off x="10213401" y="387437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2" name="Freeform: Shape 61">
              <a:extLst>
                <a:ext uri="{FF2B5EF4-FFF2-40B4-BE49-F238E27FC236}">
                  <a16:creationId xmlns:a16="http://schemas.microsoft.com/office/drawing/2014/main" id="{F262553B-495B-4B2D-A89C-B58054FC9416}"/>
                </a:ext>
              </a:extLst>
            </p:cNvPr>
            <p:cNvSpPr/>
            <p:nvPr/>
          </p:nvSpPr>
          <p:spPr>
            <a:xfrm rot="900000">
              <a:off x="10333982" y="3829970"/>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3" name="Freeform: Shape 62">
              <a:extLst>
                <a:ext uri="{FF2B5EF4-FFF2-40B4-BE49-F238E27FC236}">
                  <a16:creationId xmlns:a16="http://schemas.microsoft.com/office/drawing/2014/main" id="{07270132-3489-4E79-8AA1-9528A02866B7}"/>
                </a:ext>
              </a:extLst>
            </p:cNvPr>
            <p:cNvSpPr/>
            <p:nvPr/>
          </p:nvSpPr>
          <p:spPr>
            <a:xfrm rot="900000">
              <a:off x="10223388" y="37219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4" name="Freeform: Shape 63">
              <a:extLst>
                <a:ext uri="{FF2B5EF4-FFF2-40B4-BE49-F238E27FC236}">
                  <a16:creationId xmlns:a16="http://schemas.microsoft.com/office/drawing/2014/main" id="{B1554B33-2B6A-4C79-9C94-9198299A5861}"/>
                </a:ext>
              </a:extLst>
            </p:cNvPr>
            <p:cNvSpPr/>
            <p:nvPr/>
          </p:nvSpPr>
          <p:spPr>
            <a:xfrm rot="2250000">
              <a:off x="10367754" y="3761486"/>
              <a:ext cx="274138"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9"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65" name="Freeform: Shape 64">
              <a:extLst>
                <a:ext uri="{FF2B5EF4-FFF2-40B4-BE49-F238E27FC236}">
                  <a16:creationId xmlns:a16="http://schemas.microsoft.com/office/drawing/2014/main" id="{83FD435B-9A90-4FD6-A932-81AD1B52BF97}"/>
                </a:ext>
              </a:extLst>
            </p:cNvPr>
            <p:cNvSpPr/>
            <p:nvPr/>
          </p:nvSpPr>
          <p:spPr>
            <a:xfrm rot="900000">
              <a:off x="10290934" y="358502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66" name="Freeform: Shape 65">
              <a:extLst>
                <a:ext uri="{FF2B5EF4-FFF2-40B4-BE49-F238E27FC236}">
                  <a16:creationId xmlns:a16="http://schemas.microsoft.com/office/drawing/2014/main" id="{52C927CD-0246-4D11-9603-ACE852D4FE46}"/>
                </a:ext>
              </a:extLst>
            </p:cNvPr>
            <p:cNvSpPr/>
            <p:nvPr/>
          </p:nvSpPr>
          <p:spPr>
            <a:xfrm rot="3600000">
              <a:off x="10425164" y="3711141"/>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799"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6" name="Freeform: Shape 85">
              <a:extLst>
                <a:ext uri="{FF2B5EF4-FFF2-40B4-BE49-F238E27FC236}">
                  <a16:creationId xmlns:a16="http://schemas.microsoft.com/office/drawing/2014/main" id="{A4F7B0F2-6DCD-464D-85A2-39B9AFA00F32}"/>
                </a:ext>
              </a:extLst>
            </p:cNvPr>
            <p:cNvSpPr/>
            <p:nvPr/>
          </p:nvSpPr>
          <p:spPr>
            <a:xfrm rot="900000">
              <a:off x="10405752" y="348432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87" name="Freeform: Shape 86">
              <a:extLst>
                <a:ext uri="{FF2B5EF4-FFF2-40B4-BE49-F238E27FC236}">
                  <a16:creationId xmlns:a16="http://schemas.microsoft.com/office/drawing/2014/main" id="{A1A21139-E1AA-4105-8463-DD54FF5EF64B}"/>
                </a:ext>
              </a:extLst>
            </p:cNvPr>
            <p:cNvSpPr/>
            <p:nvPr/>
          </p:nvSpPr>
          <p:spPr>
            <a:xfrm rot="4950000">
              <a:off x="10497471" y="3686596"/>
              <a:ext cx="274137" cy="2597"/>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1638632" y="7761"/>
                  </a:moveTo>
                  <a:lnTo>
                    <a:pt x="0"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8" tIns="-33865" rIns="806798" bIns="-33866"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88" name="Freeform: Shape 87">
              <a:extLst>
                <a:ext uri="{FF2B5EF4-FFF2-40B4-BE49-F238E27FC236}">
                  <a16:creationId xmlns:a16="http://schemas.microsoft.com/office/drawing/2014/main" id="{6E8C1D5D-5BBC-4F03-9A44-DC05682065E2}"/>
                </a:ext>
              </a:extLst>
            </p:cNvPr>
            <p:cNvSpPr/>
            <p:nvPr/>
          </p:nvSpPr>
          <p:spPr>
            <a:xfrm rot="900000">
              <a:off x="10550365" y="343523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21" name="Freeform: Shape 120">
              <a:extLst>
                <a:ext uri="{FF2B5EF4-FFF2-40B4-BE49-F238E27FC236}">
                  <a16:creationId xmlns:a16="http://schemas.microsoft.com/office/drawing/2014/main" id="{978EB6C9-3C4F-4019-99F8-C2E214944847}"/>
                </a:ext>
              </a:extLst>
            </p:cNvPr>
            <p:cNvSpPr/>
            <p:nvPr/>
          </p:nvSpPr>
          <p:spPr>
            <a:xfrm rot="19834876">
              <a:off x="10695195" y="4231387"/>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4" name="Freeform: Shape 123">
              <a:extLst>
                <a:ext uri="{FF2B5EF4-FFF2-40B4-BE49-F238E27FC236}">
                  <a16:creationId xmlns:a16="http://schemas.microsoft.com/office/drawing/2014/main" id="{B8FF20AA-1F6F-4CC4-A444-CED95BEB0C68}"/>
                </a:ext>
              </a:extLst>
            </p:cNvPr>
            <p:cNvSpPr/>
            <p:nvPr/>
          </p:nvSpPr>
          <p:spPr>
            <a:xfrm rot="18450000">
              <a:off x="10735891" y="4133460"/>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5" name="Freeform: Shape 124">
              <a:extLst>
                <a:ext uri="{FF2B5EF4-FFF2-40B4-BE49-F238E27FC236}">
                  <a16:creationId xmlns:a16="http://schemas.microsoft.com/office/drawing/2014/main" id="{015231F0-56F3-48CF-9E3B-4D2270CEAE0E}"/>
                </a:ext>
              </a:extLst>
            </p:cNvPr>
            <p:cNvSpPr/>
            <p:nvPr/>
          </p:nvSpPr>
          <p:spPr>
            <a:xfrm rot="900000">
              <a:off x="10933464" y="3920870"/>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6" name="Freeform: Shape 125">
              <a:extLst>
                <a:ext uri="{FF2B5EF4-FFF2-40B4-BE49-F238E27FC236}">
                  <a16:creationId xmlns:a16="http://schemas.microsoft.com/office/drawing/2014/main" id="{9768A574-1BA7-41F6-809B-24AB4C233ECD}"/>
                </a:ext>
              </a:extLst>
            </p:cNvPr>
            <p:cNvSpPr/>
            <p:nvPr/>
          </p:nvSpPr>
          <p:spPr>
            <a:xfrm rot="19800000">
              <a:off x="10786238" y="41908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7" name="Freeform: Shape 126">
              <a:extLst>
                <a:ext uri="{FF2B5EF4-FFF2-40B4-BE49-F238E27FC236}">
                  <a16:creationId xmlns:a16="http://schemas.microsoft.com/office/drawing/2014/main" id="{2E05C6C4-18DC-4807-BC05-A5490F928709}"/>
                </a:ext>
              </a:extLst>
            </p:cNvPr>
            <p:cNvSpPr/>
            <p:nvPr/>
          </p:nvSpPr>
          <p:spPr>
            <a:xfrm rot="900000">
              <a:off x="11034158" y="403568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28" name="Freeform: Shape 127">
              <a:extLst>
                <a:ext uri="{FF2B5EF4-FFF2-40B4-BE49-F238E27FC236}">
                  <a16:creationId xmlns:a16="http://schemas.microsoft.com/office/drawing/2014/main" id="{9EFBEBB0-E1C5-44CD-A330-AD4C31087684}"/>
                </a:ext>
              </a:extLst>
            </p:cNvPr>
            <p:cNvSpPr/>
            <p:nvPr/>
          </p:nvSpPr>
          <p:spPr>
            <a:xfrm rot="21150000">
              <a:off x="10810783" y="4263175"/>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29" name="Freeform: Shape 128">
              <a:extLst>
                <a:ext uri="{FF2B5EF4-FFF2-40B4-BE49-F238E27FC236}">
                  <a16:creationId xmlns:a16="http://schemas.microsoft.com/office/drawing/2014/main" id="{E4BE70A5-2F1E-4213-A698-545B6D18D1C5}"/>
                </a:ext>
              </a:extLst>
            </p:cNvPr>
            <p:cNvSpPr/>
            <p:nvPr/>
          </p:nvSpPr>
          <p:spPr>
            <a:xfrm rot="900000">
              <a:off x="11083247" y="418029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4405" tIns="114405" rIns="114405" bIns="114405" numCol="1" spcCol="1270" anchor="ctr" anchorCtr="0">
              <a:noAutofit/>
            </a:bodyPr>
            <a:lstStyle/>
            <a:p>
              <a:pPr algn="ctr" defTabSz="680018">
                <a:lnSpc>
                  <a:spcPct val="90000"/>
                </a:lnSpc>
                <a:spcBef>
                  <a:spcPct val="0"/>
                </a:spcBef>
                <a:spcAft>
                  <a:spcPct val="35000"/>
                </a:spcAft>
                <a:defRPr/>
              </a:pPr>
              <a:endParaRPr lang="en-US" sz="1530">
                <a:solidFill>
                  <a:srgbClr val="FFFFFF"/>
                </a:solidFill>
                <a:latin typeface="Segoe UI"/>
              </a:endParaRPr>
            </a:p>
          </p:txBody>
        </p:sp>
        <p:sp>
          <p:nvSpPr>
            <p:cNvPr id="130" name="Freeform: Shape 129">
              <a:extLst>
                <a:ext uri="{FF2B5EF4-FFF2-40B4-BE49-F238E27FC236}">
                  <a16:creationId xmlns:a16="http://schemas.microsoft.com/office/drawing/2014/main" id="{D2A32059-3FCE-484E-98CD-0B495B530F0F}"/>
                </a:ext>
              </a:extLst>
            </p:cNvPr>
            <p:cNvSpPr/>
            <p:nvPr/>
          </p:nvSpPr>
          <p:spPr>
            <a:xfrm rot="900000">
              <a:off x="10805789" y="4339370"/>
              <a:ext cx="274138"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1" name="Freeform: Shape 130">
              <a:extLst>
                <a:ext uri="{FF2B5EF4-FFF2-40B4-BE49-F238E27FC236}">
                  <a16:creationId xmlns:a16="http://schemas.microsoft.com/office/drawing/2014/main" id="{8F32BDA2-FA41-4E6A-86A4-FB1761ABA6A2}"/>
                </a:ext>
              </a:extLst>
            </p:cNvPr>
            <p:cNvSpPr/>
            <p:nvPr/>
          </p:nvSpPr>
          <p:spPr>
            <a:xfrm rot="900000">
              <a:off x="11073258" y="4332689"/>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3" name="Freeform: Shape 132">
              <a:extLst>
                <a:ext uri="{FF2B5EF4-FFF2-40B4-BE49-F238E27FC236}">
                  <a16:creationId xmlns:a16="http://schemas.microsoft.com/office/drawing/2014/main" id="{020E500E-643B-4144-BF21-B4521E1D5EDC}"/>
                </a:ext>
              </a:extLst>
            </p:cNvPr>
            <p:cNvSpPr/>
            <p:nvPr/>
          </p:nvSpPr>
          <p:spPr>
            <a:xfrm rot="20683921">
              <a:off x="10870009" y="471819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5" name="Freeform: Shape 134">
              <a:extLst>
                <a:ext uri="{FF2B5EF4-FFF2-40B4-BE49-F238E27FC236}">
                  <a16:creationId xmlns:a16="http://schemas.microsoft.com/office/drawing/2014/main" id="{8F2A151F-E2ED-476F-82BA-28017E833C51}"/>
                </a:ext>
              </a:extLst>
            </p:cNvPr>
            <p:cNvSpPr/>
            <p:nvPr/>
          </p:nvSpPr>
          <p:spPr>
            <a:xfrm rot="20014555">
              <a:off x="10962350" y="451705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36" name="Freeform: Shape 135">
              <a:extLst>
                <a:ext uri="{FF2B5EF4-FFF2-40B4-BE49-F238E27FC236}">
                  <a16:creationId xmlns:a16="http://schemas.microsoft.com/office/drawing/2014/main" id="{E72686A0-0F66-4653-B4C5-1BA8CDEECDF3}"/>
                </a:ext>
              </a:extLst>
            </p:cNvPr>
            <p:cNvSpPr/>
            <p:nvPr/>
          </p:nvSpPr>
          <p:spPr>
            <a:xfrm rot="4950000">
              <a:off x="10642301" y="4482744"/>
              <a:ext cx="274137" cy="2596"/>
            </a:xfrm>
            <a:custGeom>
              <a:avLst/>
              <a:gdLst>
                <a:gd name="connsiteX0" fmla="*/ 0 w 1638632"/>
                <a:gd name="connsiteY0" fmla="*/ 7761 h 15522"/>
                <a:gd name="connsiteX1" fmla="*/ 1638632 w 1638632"/>
                <a:gd name="connsiteY1" fmla="*/ 7761 h 15522"/>
              </a:gdLst>
              <a:ahLst/>
              <a:cxnLst>
                <a:cxn ang="0">
                  <a:pos x="connsiteX0" y="connsiteY0"/>
                </a:cxn>
                <a:cxn ang="0">
                  <a:pos x="connsiteX1" y="connsiteY1"/>
                </a:cxn>
              </a:cxnLst>
              <a:rect l="l" t="t" r="r" b="b"/>
              <a:pathLst>
                <a:path w="1638632" h="15522">
                  <a:moveTo>
                    <a:pt x="0" y="7761"/>
                  </a:moveTo>
                  <a:lnTo>
                    <a:pt x="1638632" y="7761"/>
                  </a:lnTo>
                </a:path>
              </a:pathLst>
            </a:cu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806797" tIns="-33866" rIns="806800" bIns="-33865" numCol="1" spcCol="1270" anchor="ctr" anchorCtr="0">
              <a:noAutofit/>
            </a:bodyPr>
            <a:lstStyle/>
            <a:p>
              <a:pPr algn="ctr" defTabSz="226673">
                <a:lnSpc>
                  <a:spcPct val="90000"/>
                </a:lnSpc>
                <a:spcBef>
                  <a:spcPct val="0"/>
                </a:spcBef>
                <a:spcAft>
                  <a:spcPct val="35000"/>
                </a:spcAft>
                <a:defRPr/>
              </a:pPr>
              <a:endParaRPr lang="en-US" sz="510">
                <a:solidFill>
                  <a:srgbClr val="1A1A1A">
                    <a:hueOff val="0"/>
                    <a:satOff val="0"/>
                    <a:lumOff val="0"/>
                    <a:alphaOff val="0"/>
                  </a:srgbClr>
                </a:solidFill>
                <a:latin typeface="Segoe UI"/>
              </a:endParaRPr>
            </a:p>
          </p:txBody>
        </p:sp>
        <p:sp>
          <p:nvSpPr>
            <p:cNvPr id="137" name="Freeform: Shape 136">
              <a:extLst>
                <a:ext uri="{FF2B5EF4-FFF2-40B4-BE49-F238E27FC236}">
                  <a16:creationId xmlns:a16="http://schemas.microsoft.com/office/drawing/2014/main" id="{470C3BAA-0AEE-4946-99B0-F931E894EB68}"/>
                </a:ext>
              </a:extLst>
            </p:cNvPr>
            <p:cNvSpPr/>
            <p:nvPr/>
          </p:nvSpPr>
          <p:spPr>
            <a:xfrm rot="3862478">
              <a:off x="10746283" y="4619438"/>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sp>
          <p:nvSpPr>
            <p:cNvPr id="143" name="Freeform: Shape 142">
              <a:extLst>
                <a:ext uri="{FF2B5EF4-FFF2-40B4-BE49-F238E27FC236}">
                  <a16:creationId xmlns:a16="http://schemas.microsoft.com/office/drawing/2014/main" id="{0EFB785D-500E-4F19-81FB-9EBE061B0F2B}"/>
                </a:ext>
              </a:extLst>
            </p:cNvPr>
            <p:cNvSpPr/>
            <p:nvPr/>
          </p:nvSpPr>
          <p:spPr>
            <a:xfrm rot="3663372">
              <a:off x="10356233" y="4427086"/>
              <a:ext cx="117262" cy="117261"/>
            </a:xfrm>
            <a:custGeom>
              <a:avLst/>
              <a:gdLst>
                <a:gd name="connsiteX0" fmla="*/ 0 w 700918"/>
                <a:gd name="connsiteY0" fmla="*/ 350459 h 700918"/>
                <a:gd name="connsiteX1" fmla="*/ 350459 w 700918"/>
                <a:gd name="connsiteY1" fmla="*/ 0 h 700918"/>
                <a:gd name="connsiteX2" fmla="*/ 700918 w 700918"/>
                <a:gd name="connsiteY2" fmla="*/ 350459 h 700918"/>
                <a:gd name="connsiteX3" fmla="*/ 350459 w 700918"/>
                <a:gd name="connsiteY3" fmla="*/ 700918 h 700918"/>
                <a:gd name="connsiteX4" fmla="*/ 0 w 700918"/>
                <a:gd name="connsiteY4" fmla="*/ 350459 h 7009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0918" h="700918">
                  <a:moveTo>
                    <a:pt x="0" y="350459"/>
                  </a:moveTo>
                  <a:cubicBezTo>
                    <a:pt x="0" y="156906"/>
                    <a:pt x="156906" y="0"/>
                    <a:pt x="350459" y="0"/>
                  </a:cubicBezTo>
                  <a:cubicBezTo>
                    <a:pt x="544012" y="0"/>
                    <a:pt x="700918" y="156906"/>
                    <a:pt x="700918" y="350459"/>
                  </a:cubicBezTo>
                  <a:cubicBezTo>
                    <a:pt x="700918" y="544012"/>
                    <a:pt x="544012" y="700918"/>
                    <a:pt x="350459" y="700918"/>
                  </a:cubicBezTo>
                  <a:cubicBezTo>
                    <a:pt x="156906" y="700918"/>
                    <a:pt x="0" y="544012"/>
                    <a:pt x="0" y="350459"/>
                  </a:cubicBezTo>
                  <a:close/>
                </a:path>
              </a:pathLst>
            </a:custGeom>
            <a:solidFill>
              <a:schemeClr val="bg1"/>
            </a:solidFill>
            <a:ln>
              <a:solidFill>
                <a:schemeClr val="accent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4120" tIns="124120" rIns="124120" bIns="124120" numCol="1" spcCol="1270" anchor="ctr" anchorCtr="0">
              <a:noAutofit/>
            </a:bodyPr>
            <a:lstStyle/>
            <a:p>
              <a:pPr algn="ctr" defTabSz="1360037">
                <a:lnSpc>
                  <a:spcPct val="90000"/>
                </a:lnSpc>
                <a:spcBef>
                  <a:spcPct val="0"/>
                </a:spcBef>
                <a:spcAft>
                  <a:spcPct val="35000"/>
                </a:spcAft>
                <a:defRPr/>
              </a:pPr>
              <a:endParaRPr lang="en-US" sz="3060">
                <a:solidFill>
                  <a:srgbClr val="FFFFFF"/>
                </a:solidFill>
                <a:latin typeface="Segoe UI"/>
              </a:endParaRPr>
            </a:p>
          </p:txBody>
        </p:sp>
        <p:cxnSp>
          <p:nvCxnSpPr>
            <p:cNvPr id="160" name="Straight Arrow Connector 159">
              <a:extLst>
                <a:ext uri="{FF2B5EF4-FFF2-40B4-BE49-F238E27FC236}">
                  <a16:creationId xmlns:a16="http://schemas.microsoft.com/office/drawing/2014/main" id="{B268F82D-8758-4270-9C71-F880A06AE074}"/>
                </a:ext>
              </a:extLst>
            </p:cNvPr>
            <p:cNvCxnSpPr>
              <a:cxnSpLocks/>
              <a:endCxn id="133" idx="1"/>
            </p:cNvCxnSpPr>
            <p:nvPr/>
          </p:nvCxnSpPr>
          <p:spPr>
            <a:xfrm rot="900000">
              <a:off x="10725343" y="4367662"/>
              <a:ext cx="234278" cy="327871"/>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cxnSp>
          <p:nvCxnSpPr>
            <p:cNvPr id="178" name="Straight Arrow Connector 177">
              <a:extLst>
                <a:ext uri="{FF2B5EF4-FFF2-40B4-BE49-F238E27FC236}">
                  <a16:creationId xmlns:a16="http://schemas.microsoft.com/office/drawing/2014/main" id="{89BF6B5F-E656-46C6-9780-0A404100A7E4}"/>
                </a:ext>
              </a:extLst>
            </p:cNvPr>
            <p:cNvCxnSpPr>
              <a:cxnSpLocks/>
              <a:stCxn id="121" idx="0"/>
              <a:endCxn id="143" idx="1"/>
            </p:cNvCxnSpPr>
            <p:nvPr/>
          </p:nvCxnSpPr>
          <p:spPr>
            <a:xfrm rot="900000" flipH="1">
              <a:off x="10488129" y="4290561"/>
              <a:ext cx="192670" cy="195039"/>
            </a:xfrm>
            <a:prstGeom prst="straightConnector1">
              <a:avLst/>
            </a:prstGeom>
            <a:noFill/>
            <a:ln w="10795">
              <a:solidFill>
                <a:schemeClr val="accent1"/>
              </a:solidFill>
              <a:prstDash val="sysDash"/>
              <a:tailEnd type="triangle" w="sm" len="sm"/>
            </a:ln>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cxnSp>
      </p:grpSp>
      <p:sp>
        <p:nvSpPr>
          <p:cNvPr id="187" name="TextBox 186">
            <a:extLst>
              <a:ext uri="{FF2B5EF4-FFF2-40B4-BE49-F238E27FC236}">
                <a16:creationId xmlns:a16="http://schemas.microsoft.com/office/drawing/2014/main" id="{18815C42-C69E-4AFB-810C-6B9DECA49B9B}"/>
              </a:ext>
            </a:extLst>
          </p:cNvPr>
          <p:cNvSpPr txBox="1"/>
          <p:nvPr/>
        </p:nvSpPr>
        <p:spPr>
          <a:xfrm>
            <a:off x="2595339" y="2889340"/>
            <a:ext cx="173941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Key Phrase extraction </a:t>
            </a:r>
          </a:p>
        </p:txBody>
      </p:sp>
      <p:sp>
        <p:nvSpPr>
          <p:cNvPr id="188" name="TextBox 187">
            <a:extLst>
              <a:ext uri="{FF2B5EF4-FFF2-40B4-BE49-F238E27FC236}">
                <a16:creationId xmlns:a16="http://schemas.microsoft.com/office/drawing/2014/main" id="{2EF22189-6736-4E00-90AE-0FC174906C01}"/>
              </a:ext>
            </a:extLst>
          </p:cNvPr>
          <p:cNvSpPr txBox="1"/>
          <p:nvPr/>
        </p:nvSpPr>
        <p:spPr>
          <a:xfrm>
            <a:off x="4955731" y="2889340"/>
            <a:ext cx="201617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Location entity extraction </a:t>
            </a:r>
          </a:p>
        </p:txBody>
      </p:sp>
      <p:sp>
        <p:nvSpPr>
          <p:cNvPr id="189" name="TextBox 188">
            <a:extLst>
              <a:ext uri="{FF2B5EF4-FFF2-40B4-BE49-F238E27FC236}">
                <a16:creationId xmlns:a16="http://schemas.microsoft.com/office/drawing/2014/main" id="{195DD90A-FBD9-43A8-A095-DD11D76379E8}"/>
              </a:ext>
            </a:extLst>
          </p:cNvPr>
          <p:cNvSpPr txBox="1"/>
          <p:nvPr/>
        </p:nvSpPr>
        <p:spPr>
          <a:xfrm>
            <a:off x="7635589" y="2889340"/>
            <a:ext cx="1494640"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Sentiment analysis</a:t>
            </a:r>
          </a:p>
        </p:txBody>
      </p:sp>
      <p:sp>
        <p:nvSpPr>
          <p:cNvPr id="190" name="TextBox 189">
            <a:extLst>
              <a:ext uri="{FF2B5EF4-FFF2-40B4-BE49-F238E27FC236}">
                <a16:creationId xmlns:a16="http://schemas.microsoft.com/office/drawing/2014/main" id="{66C5C4AE-49F5-44FD-B2B4-764D20E191E1}"/>
              </a:ext>
            </a:extLst>
          </p:cNvPr>
          <p:cNvSpPr txBox="1"/>
          <p:nvPr/>
        </p:nvSpPr>
        <p:spPr>
          <a:xfrm>
            <a:off x="2338070" y="3887130"/>
            <a:ext cx="2253953" cy="28255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Organization entity extraction</a:t>
            </a:r>
          </a:p>
        </p:txBody>
      </p:sp>
      <p:sp>
        <p:nvSpPr>
          <p:cNvPr id="191" name="TextBox 190">
            <a:extLst>
              <a:ext uri="{FF2B5EF4-FFF2-40B4-BE49-F238E27FC236}">
                <a16:creationId xmlns:a16="http://schemas.microsoft.com/office/drawing/2014/main" id="{BF50FFFD-F2B8-43E9-BB81-E27EC6CE30BB}"/>
              </a:ext>
            </a:extLst>
          </p:cNvPr>
          <p:cNvSpPr txBox="1"/>
          <p:nvPr/>
        </p:nvSpPr>
        <p:spPr>
          <a:xfrm>
            <a:off x="4998229" y="3887130"/>
            <a:ext cx="1931178" cy="286306"/>
          </a:xfrm>
          <a:prstGeom prst="rect">
            <a:avLst/>
          </a:prstGeom>
          <a:noFill/>
        </p:spPr>
        <p:txBody>
          <a:bodyPr wrap="squar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Persons entity extraction</a:t>
            </a:r>
          </a:p>
        </p:txBody>
      </p:sp>
      <p:sp>
        <p:nvSpPr>
          <p:cNvPr id="192" name="TextBox 191">
            <a:extLst>
              <a:ext uri="{FF2B5EF4-FFF2-40B4-BE49-F238E27FC236}">
                <a16:creationId xmlns:a16="http://schemas.microsoft.com/office/drawing/2014/main" id="{6341C792-31CA-4CAC-947A-8E2F1E92C68C}"/>
              </a:ext>
            </a:extLst>
          </p:cNvPr>
          <p:cNvSpPr txBox="1"/>
          <p:nvPr/>
        </p:nvSpPr>
        <p:spPr>
          <a:xfrm>
            <a:off x="7588798" y="3887130"/>
            <a:ext cx="1588221"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Language detection</a:t>
            </a:r>
          </a:p>
        </p:txBody>
      </p:sp>
      <p:sp>
        <p:nvSpPr>
          <p:cNvPr id="193" name="TextBox 192">
            <a:extLst>
              <a:ext uri="{FF2B5EF4-FFF2-40B4-BE49-F238E27FC236}">
                <a16:creationId xmlns:a16="http://schemas.microsoft.com/office/drawing/2014/main" id="{A5B72E17-FF5C-4839-8C8D-9F7158FE63F9}"/>
              </a:ext>
            </a:extLst>
          </p:cNvPr>
          <p:cNvSpPr txBox="1"/>
          <p:nvPr/>
        </p:nvSpPr>
        <p:spPr>
          <a:xfrm>
            <a:off x="2861110" y="4884920"/>
            <a:ext cx="1207875"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Face detection</a:t>
            </a:r>
          </a:p>
        </p:txBody>
      </p:sp>
      <p:sp>
        <p:nvSpPr>
          <p:cNvPr id="194" name="TextBox 193">
            <a:extLst>
              <a:ext uri="{FF2B5EF4-FFF2-40B4-BE49-F238E27FC236}">
                <a16:creationId xmlns:a16="http://schemas.microsoft.com/office/drawing/2014/main" id="{51C976F7-ABA6-414E-AF7C-378E1BE6C6C8}"/>
              </a:ext>
            </a:extLst>
          </p:cNvPr>
          <p:cNvSpPr txBox="1"/>
          <p:nvPr/>
        </p:nvSpPr>
        <p:spPr>
          <a:xfrm>
            <a:off x="5132530" y="4884920"/>
            <a:ext cx="1662578"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Celebrity recognition</a:t>
            </a:r>
          </a:p>
        </p:txBody>
      </p:sp>
      <p:sp>
        <p:nvSpPr>
          <p:cNvPr id="195" name="TextBox 194">
            <a:extLst>
              <a:ext uri="{FF2B5EF4-FFF2-40B4-BE49-F238E27FC236}">
                <a16:creationId xmlns:a16="http://schemas.microsoft.com/office/drawing/2014/main" id="{27C11887-C72C-4379-B24D-4AE8890EDEFF}"/>
              </a:ext>
            </a:extLst>
          </p:cNvPr>
          <p:cNvSpPr txBox="1"/>
          <p:nvPr/>
        </p:nvSpPr>
        <p:spPr>
          <a:xfrm>
            <a:off x="7796104" y="4884920"/>
            <a:ext cx="117360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Tag extraction</a:t>
            </a:r>
          </a:p>
        </p:txBody>
      </p:sp>
      <p:sp>
        <p:nvSpPr>
          <p:cNvPr id="196" name="TextBox 195">
            <a:extLst>
              <a:ext uri="{FF2B5EF4-FFF2-40B4-BE49-F238E27FC236}">
                <a16:creationId xmlns:a16="http://schemas.microsoft.com/office/drawing/2014/main" id="{6AD3E540-0E8C-4E87-8CB2-A7A23010D729}"/>
              </a:ext>
            </a:extLst>
          </p:cNvPr>
          <p:cNvSpPr txBox="1"/>
          <p:nvPr/>
        </p:nvSpPr>
        <p:spPr>
          <a:xfrm>
            <a:off x="2910451" y="5882710"/>
            <a:ext cx="1109192"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Custom skills</a:t>
            </a:r>
          </a:p>
        </p:txBody>
      </p:sp>
      <p:sp>
        <p:nvSpPr>
          <p:cNvPr id="197" name="TextBox 196">
            <a:extLst>
              <a:ext uri="{FF2B5EF4-FFF2-40B4-BE49-F238E27FC236}">
                <a16:creationId xmlns:a16="http://schemas.microsoft.com/office/drawing/2014/main" id="{1EDE99F7-74B0-465A-B766-7764CB69C15A}"/>
              </a:ext>
            </a:extLst>
          </p:cNvPr>
          <p:cNvSpPr txBox="1"/>
          <p:nvPr/>
        </p:nvSpPr>
        <p:spPr>
          <a:xfrm>
            <a:off x="5167256" y="5882710"/>
            <a:ext cx="1593127"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Landmark detection</a:t>
            </a:r>
          </a:p>
        </p:txBody>
      </p:sp>
      <p:sp>
        <p:nvSpPr>
          <p:cNvPr id="198" name="TextBox 197">
            <a:extLst>
              <a:ext uri="{FF2B5EF4-FFF2-40B4-BE49-F238E27FC236}">
                <a16:creationId xmlns:a16="http://schemas.microsoft.com/office/drawing/2014/main" id="{6ACC12A4-8484-47EA-AED9-6F4DFAA128F2}"/>
              </a:ext>
            </a:extLst>
          </p:cNvPr>
          <p:cNvSpPr txBox="1"/>
          <p:nvPr/>
        </p:nvSpPr>
        <p:spPr>
          <a:xfrm>
            <a:off x="7458036" y="5882710"/>
            <a:ext cx="1849743" cy="286306"/>
          </a:xfrm>
          <a:prstGeom prst="rect">
            <a:avLst/>
          </a:prstGeom>
          <a:noFill/>
        </p:spPr>
        <p:txBody>
          <a:bodyPr wrap="none" lIns="93260" tIns="46630" rIns="93260" bIns="46630" rtlCol="0">
            <a:spAutoFit/>
          </a:bodyPr>
          <a:lstStyle/>
          <a:p>
            <a:pPr algn="ctr" defTabSz="932597">
              <a:spcAft>
                <a:spcPts val="1224"/>
              </a:spcAft>
              <a:defRPr/>
            </a:pPr>
            <a:r>
              <a:rPr lang="en-US" sz="1224">
                <a:gradFill>
                  <a:gsLst>
                    <a:gs pos="2917">
                      <a:srgbClr val="1A1A1A"/>
                    </a:gs>
                    <a:gs pos="30000">
                      <a:srgbClr val="1A1A1A"/>
                    </a:gs>
                  </a:gsLst>
                  <a:lin ang="5400000" scaled="0"/>
                </a:gradFill>
                <a:latin typeface="Segoe UI"/>
              </a:rPr>
              <a:t>Printed text recognition</a:t>
            </a:r>
          </a:p>
        </p:txBody>
      </p:sp>
      <p:grpSp>
        <p:nvGrpSpPr>
          <p:cNvPr id="210" name="Group 209">
            <a:extLst>
              <a:ext uri="{FF2B5EF4-FFF2-40B4-BE49-F238E27FC236}">
                <a16:creationId xmlns:a16="http://schemas.microsoft.com/office/drawing/2014/main" id="{2544D74F-1E97-42D5-9D68-629DA17AA53E}"/>
              </a:ext>
            </a:extLst>
          </p:cNvPr>
          <p:cNvGrpSpPr/>
          <p:nvPr/>
        </p:nvGrpSpPr>
        <p:grpSpPr>
          <a:xfrm>
            <a:off x="8270995" y="4587954"/>
            <a:ext cx="223825" cy="264792"/>
            <a:chOff x="10049477" y="4977630"/>
            <a:chExt cx="667988" cy="790257"/>
          </a:xfrm>
        </p:grpSpPr>
        <p:cxnSp>
          <p:nvCxnSpPr>
            <p:cNvPr id="200" name="Straight Connector 199">
              <a:extLst>
                <a:ext uri="{FF2B5EF4-FFF2-40B4-BE49-F238E27FC236}">
                  <a16:creationId xmlns:a16="http://schemas.microsoft.com/office/drawing/2014/main" id="{B198C796-477E-4D8D-8679-48CC019B6609}"/>
                </a:ext>
              </a:extLst>
            </p:cNvPr>
            <p:cNvCxnSpPr>
              <a:cxnSpLocks/>
            </p:cNvCxnSpPr>
            <p:nvPr/>
          </p:nvCxnSpPr>
          <p:spPr>
            <a:xfrm flipH="1">
              <a:off x="10182650"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5" name="Straight Connector 204">
              <a:extLst>
                <a:ext uri="{FF2B5EF4-FFF2-40B4-BE49-F238E27FC236}">
                  <a16:creationId xmlns:a16="http://schemas.microsoft.com/office/drawing/2014/main" id="{3AF515DA-B8D7-44FB-8830-97E21BB7388D}"/>
                </a:ext>
              </a:extLst>
            </p:cNvPr>
            <p:cNvCxnSpPr>
              <a:cxnSpLocks/>
            </p:cNvCxnSpPr>
            <p:nvPr/>
          </p:nvCxnSpPr>
          <p:spPr>
            <a:xfrm flipH="1">
              <a:off x="10425938" y="4977630"/>
              <a:ext cx="163287" cy="790257"/>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7" name="Straight Connector 206">
              <a:extLst>
                <a:ext uri="{FF2B5EF4-FFF2-40B4-BE49-F238E27FC236}">
                  <a16:creationId xmlns:a16="http://schemas.microsoft.com/office/drawing/2014/main" id="{D857B08E-A8B9-4AE9-B625-2F6E99C426D4}"/>
                </a:ext>
              </a:extLst>
            </p:cNvPr>
            <p:cNvCxnSpPr/>
            <p:nvPr/>
          </p:nvCxnSpPr>
          <p:spPr>
            <a:xfrm>
              <a:off x="10098428" y="5250543"/>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208" name="Straight Connector 207">
              <a:extLst>
                <a:ext uri="{FF2B5EF4-FFF2-40B4-BE49-F238E27FC236}">
                  <a16:creationId xmlns:a16="http://schemas.microsoft.com/office/drawing/2014/main" id="{2620BF9C-28A9-4C7B-81B0-4310CD18917A}"/>
                </a:ext>
              </a:extLst>
            </p:cNvPr>
            <p:cNvCxnSpPr/>
            <p:nvPr/>
          </p:nvCxnSpPr>
          <p:spPr>
            <a:xfrm>
              <a:off x="10049477" y="5501256"/>
              <a:ext cx="619037"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cxnSp>
      </p:grpSp>
      <p:pic>
        <p:nvPicPr>
          <p:cNvPr id="211" name="Graphic 569">
            <a:extLst>
              <a:ext uri="{FF2B5EF4-FFF2-40B4-BE49-F238E27FC236}">
                <a16:creationId xmlns:a16="http://schemas.microsoft.com/office/drawing/2014/main" id="{DE8D157E-8F0D-434E-A902-9A7ECE178A6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20834" y="3544628"/>
            <a:ext cx="324150" cy="300138"/>
          </a:xfrm>
          <a:prstGeom prst="rect">
            <a:avLst/>
          </a:prstGeom>
        </p:spPr>
      </p:pic>
      <p:pic>
        <p:nvPicPr>
          <p:cNvPr id="218" name="Picture 217">
            <a:extLst>
              <a:ext uri="{FF2B5EF4-FFF2-40B4-BE49-F238E27FC236}">
                <a16:creationId xmlns:a16="http://schemas.microsoft.com/office/drawing/2014/main" id="{ED8390C7-420B-4965-A78E-1B5133E468A2}"/>
              </a:ext>
            </a:extLst>
          </p:cNvPr>
          <p:cNvPicPr>
            <a:picLocks/>
          </p:cNvPicPr>
          <p:nvPr/>
        </p:nvPicPr>
        <p:blipFill rotWithShape="1">
          <a:blip r:embed="rId5" cstate="screen">
            <a:extLst>
              <a:ext uri="{28A0092B-C50C-407E-A947-70E740481C1C}">
                <a14:useLocalDpi xmlns:a14="http://schemas.microsoft.com/office/drawing/2010/main" val="0"/>
              </a:ext>
            </a:extLst>
          </a:blip>
          <a:srcRect l="26778" t="24398" r="26778" b="29158"/>
          <a:stretch/>
        </p:blipFill>
        <p:spPr>
          <a:xfrm>
            <a:off x="3277581" y="4476041"/>
            <a:ext cx="374933" cy="374933"/>
          </a:xfrm>
          <a:prstGeom prst="ellipse">
            <a:avLst/>
          </a:prstGeom>
          <a:ln w="12700">
            <a:solidFill>
              <a:schemeClr val="accent1"/>
            </a:solidFill>
          </a:ln>
        </p:spPr>
      </p:pic>
      <p:grpSp>
        <p:nvGrpSpPr>
          <p:cNvPr id="219" name="Group 218">
            <a:extLst>
              <a:ext uri="{FF2B5EF4-FFF2-40B4-BE49-F238E27FC236}">
                <a16:creationId xmlns:a16="http://schemas.microsoft.com/office/drawing/2014/main" id="{F6044FD7-4CB9-40DE-BFC4-341A12D154EC}"/>
              </a:ext>
            </a:extLst>
          </p:cNvPr>
          <p:cNvGrpSpPr/>
          <p:nvPr/>
        </p:nvGrpSpPr>
        <p:grpSpPr>
          <a:xfrm>
            <a:off x="3287278" y="2487499"/>
            <a:ext cx="355538" cy="355538"/>
            <a:chOff x="475287" y="4173926"/>
            <a:chExt cx="740664" cy="740664"/>
          </a:xfrm>
        </p:grpSpPr>
        <p:pic>
          <p:nvPicPr>
            <p:cNvPr id="220" name="Picture 219">
              <a:extLst>
                <a:ext uri="{FF2B5EF4-FFF2-40B4-BE49-F238E27FC236}">
                  <a16:creationId xmlns:a16="http://schemas.microsoft.com/office/drawing/2014/main" id="{EEB03CA1-4EEC-4370-B500-5A96DD54730C}"/>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75287" y="4173926"/>
              <a:ext cx="740664" cy="740664"/>
            </a:xfrm>
            <a:prstGeom prst="ellipse">
              <a:avLst/>
            </a:prstGeom>
            <a:ln w="12700">
              <a:solidFill>
                <a:schemeClr val="accent1"/>
              </a:solidFill>
            </a:ln>
          </p:spPr>
        </p:pic>
        <p:sp>
          <p:nvSpPr>
            <p:cNvPr id="221" name="Rectangle 220">
              <a:extLst>
                <a:ext uri="{FF2B5EF4-FFF2-40B4-BE49-F238E27FC236}">
                  <a16:creationId xmlns:a16="http://schemas.microsoft.com/office/drawing/2014/main" id="{20FE5E7D-FBF5-4595-AD00-ECD01EE3CA89}"/>
                </a:ext>
              </a:extLst>
            </p:cNvPr>
            <p:cNvSpPr/>
            <p:nvPr/>
          </p:nvSpPr>
          <p:spPr bwMode="auto">
            <a:xfrm>
              <a:off x="727075" y="4416425"/>
              <a:ext cx="333375" cy="762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2" name="Rectangle 221">
              <a:extLst>
                <a:ext uri="{FF2B5EF4-FFF2-40B4-BE49-F238E27FC236}">
                  <a16:creationId xmlns:a16="http://schemas.microsoft.com/office/drawing/2014/main" id="{6B828956-839C-4228-BC52-5E91DDDE890F}"/>
                </a:ext>
              </a:extLst>
            </p:cNvPr>
            <p:cNvSpPr/>
            <p:nvPr/>
          </p:nvSpPr>
          <p:spPr bwMode="auto">
            <a:xfrm>
              <a:off x="822325" y="4603750"/>
              <a:ext cx="330200" cy="63500"/>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3" name="Rectangle 222">
              <a:extLst>
                <a:ext uri="{FF2B5EF4-FFF2-40B4-BE49-F238E27FC236}">
                  <a16:creationId xmlns:a16="http://schemas.microsoft.com/office/drawing/2014/main" id="{B5F09649-B0A4-4DFC-99FA-20367A97F67F}"/>
                </a:ext>
              </a:extLst>
            </p:cNvPr>
            <p:cNvSpPr/>
            <p:nvPr/>
          </p:nvSpPr>
          <p:spPr bwMode="auto">
            <a:xfrm>
              <a:off x="619125" y="4772024"/>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sp>
          <p:nvSpPr>
            <p:cNvPr id="224" name="Rectangle 223">
              <a:extLst>
                <a:ext uri="{FF2B5EF4-FFF2-40B4-BE49-F238E27FC236}">
                  <a16:creationId xmlns:a16="http://schemas.microsoft.com/office/drawing/2014/main" id="{A1018F85-7CAF-4149-BDD2-02CAF0F85DAF}"/>
                </a:ext>
              </a:extLst>
            </p:cNvPr>
            <p:cNvSpPr/>
            <p:nvPr/>
          </p:nvSpPr>
          <p:spPr bwMode="auto">
            <a:xfrm>
              <a:off x="866775" y="4241799"/>
              <a:ext cx="136525" cy="66675"/>
            </a:xfrm>
            <a:prstGeom prst="rect">
              <a:avLst/>
            </a:prstGeom>
            <a:solidFill>
              <a:srgbClr val="FFEB2D">
                <a:alpha val="4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r>
                <a:rPr lang="en-US" sz="2040">
                  <a:gradFill>
                    <a:gsLst>
                      <a:gs pos="0">
                        <a:srgbClr val="FFFFFF"/>
                      </a:gs>
                      <a:gs pos="100000">
                        <a:srgbClr val="FFFFFF"/>
                      </a:gs>
                    </a:gsLst>
                    <a:lin ang="5400000" scaled="0"/>
                  </a:gradFill>
                  <a:highlight>
                    <a:srgbClr val="FFFF00"/>
                  </a:highlight>
                  <a:latin typeface="Segoe UI"/>
                  <a:ea typeface="Segoe UI" pitchFamily="34" charset="0"/>
                  <a:cs typeface="Segoe UI" pitchFamily="34" charset="0"/>
                </a:rPr>
                <a:t> </a:t>
              </a:r>
            </a:p>
          </p:txBody>
        </p:sp>
      </p:grpSp>
      <p:grpSp>
        <p:nvGrpSpPr>
          <p:cNvPr id="109" name="Group 108">
            <a:extLst>
              <a:ext uri="{FF2B5EF4-FFF2-40B4-BE49-F238E27FC236}">
                <a16:creationId xmlns:a16="http://schemas.microsoft.com/office/drawing/2014/main" id="{05F7703F-5941-46B0-A536-5DF5E5373F23}"/>
              </a:ext>
            </a:extLst>
          </p:cNvPr>
          <p:cNvGrpSpPr/>
          <p:nvPr/>
        </p:nvGrpSpPr>
        <p:grpSpPr>
          <a:xfrm>
            <a:off x="750463" y="3239781"/>
            <a:ext cx="438702" cy="475830"/>
            <a:chOff x="3234003" y="4140810"/>
            <a:chExt cx="293717" cy="359549"/>
          </a:xfrm>
        </p:grpSpPr>
        <p:grpSp>
          <p:nvGrpSpPr>
            <p:cNvPr id="110" name="Group 109">
              <a:extLst>
                <a:ext uri="{FF2B5EF4-FFF2-40B4-BE49-F238E27FC236}">
                  <a16:creationId xmlns:a16="http://schemas.microsoft.com/office/drawing/2014/main" id="{C9C07B50-09E7-4E48-9D17-A54A78F35F30}"/>
                </a:ext>
              </a:extLst>
            </p:cNvPr>
            <p:cNvGrpSpPr/>
            <p:nvPr/>
          </p:nvGrpSpPr>
          <p:grpSpPr>
            <a:xfrm flipH="1">
              <a:off x="3234003" y="4140810"/>
              <a:ext cx="293717" cy="359549"/>
              <a:chOff x="3003960" y="3685414"/>
              <a:chExt cx="403310" cy="493707"/>
            </a:xfrm>
          </p:grpSpPr>
          <p:sp>
            <p:nvSpPr>
              <p:cNvPr id="141" name="Snip Single Corner Rectangle 26">
                <a:extLst>
                  <a:ext uri="{FF2B5EF4-FFF2-40B4-BE49-F238E27FC236}">
                    <a16:creationId xmlns:a16="http://schemas.microsoft.com/office/drawing/2014/main" id="{6E307F00-1B3A-4E14-9880-038509AC5017}"/>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2" name="Triangle 27">
                <a:extLst>
                  <a:ext uri="{FF2B5EF4-FFF2-40B4-BE49-F238E27FC236}">
                    <a16:creationId xmlns:a16="http://schemas.microsoft.com/office/drawing/2014/main" id="{00507728-9705-4422-A506-F746D39DD5A3}"/>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111" name="Line 47">
              <a:extLst>
                <a:ext uri="{FF2B5EF4-FFF2-40B4-BE49-F238E27FC236}">
                  <a16:creationId xmlns:a16="http://schemas.microsoft.com/office/drawing/2014/main" id="{C04941F8-1BC7-42E0-AA7B-AD7F6BF030F4}"/>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2" name="Rectangle 48">
              <a:extLst>
                <a:ext uri="{FF2B5EF4-FFF2-40B4-BE49-F238E27FC236}">
                  <a16:creationId xmlns:a16="http://schemas.microsoft.com/office/drawing/2014/main" id="{6CDCD60A-A0F7-4FE6-93C5-47C2E7C13B4B}"/>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23" name="Freeform 49">
              <a:extLst>
                <a:ext uri="{FF2B5EF4-FFF2-40B4-BE49-F238E27FC236}">
                  <a16:creationId xmlns:a16="http://schemas.microsoft.com/office/drawing/2014/main" id="{309989A7-253C-4F45-9CA9-551E1A3B62BA}"/>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2" name="Line 50">
              <a:extLst>
                <a:ext uri="{FF2B5EF4-FFF2-40B4-BE49-F238E27FC236}">
                  <a16:creationId xmlns:a16="http://schemas.microsoft.com/office/drawing/2014/main" id="{B4BF1BD0-CE41-4F2E-B87C-99A7DF6BAE2D}"/>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4" name="Line 51">
              <a:extLst>
                <a:ext uri="{FF2B5EF4-FFF2-40B4-BE49-F238E27FC236}">
                  <a16:creationId xmlns:a16="http://schemas.microsoft.com/office/drawing/2014/main" id="{63545CC0-3BA5-4296-BC0E-992DF81DCFAA}"/>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8" name="Line 52">
              <a:extLst>
                <a:ext uri="{FF2B5EF4-FFF2-40B4-BE49-F238E27FC236}">
                  <a16:creationId xmlns:a16="http://schemas.microsoft.com/office/drawing/2014/main" id="{125FA48C-544F-4B49-8D7A-FD65B51A9A2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39" name="Line 54">
              <a:extLst>
                <a:ext uri="{FF2B5EF4-FFF2-40B4-BE49-F238E27FC236}">
                  <a16:creationId xmlns:a16="http://schemas.microsoft.com/office/drawing/2014/main" id="{0E43D158-BE6F-4D6E-9041-1E5BF74CFE2F}"/>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140" name="Oval 56">
              <a:extLst>
                <a:ext uri="{FF2B5EF4-FFF2-40B4-BE49-F238E27FC236}">
                  <a16:creationId xmlns:a16="http://schemas.microsoft.com/office/drawing/2014/main" id="{A3A2C00B-3171-4CE6-921D-4D6D7F42D031}"/>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144" name="Group 143">
            <a:extLst>
              <a:ext uri="{FF2B5EF4-FFF2-40B4-BE49-F238E27FC236}">
                <a16:creationId xmlns:a16="http://schemas.microsoft.com/office/drawing/2014/main" id="{D5DD3F08-933A-4A37-8295-D3D0ADBA6734}"/>
              </a:ext>
            </a:extLst>
          </p:cNvPr>
          <p:cNvGrpSpPr/>
          <p:nvPr/>
        </p:nvGrpSpPr>
        <p:grpSpPr>
          <a:xfrm>
            <a:off x="767906" y="4631799"/>
            <a:ext cx="438702" cy="481598"/>
            <a:chOff x="4098616" y="2540836"/>
            <a:chExt cx="889259" cy="1101770"/>
          </a:xfrm>
        </p:grpSpPr>
        <p:sp>
          <p:nvSpPr>
            <p:cNvPr id="145" name="TextBox 144">
              <a:extLst>
                <a:ext uri="{FF2B5EF4-FFF2-40B4-BE49-F238E27FC236}">
                  <a16:creationId xmlns:a16="http://schemas.microsoft.com/office/drawing/2014/main" id="{8C9644E4-68F7-4566-B1BE-59543830C27E}"/>
                </a:ext>
              </a:extLst>
            </p:cNvPr>
            <p:cNvSpPr txBox="1"/>
            <p:nvPr/>
          </p:nvSpPr>
          <p:spPr>
            <a:xfrm>
              <a:off x="4313837" y="2888620"/>
              <a:ext cx="619849" cy="753986"/>
            </a:xfrm>
            <a:prstGeom prst="rect">
              <a:avLst/>
            </a:prstGeom>
            <a:noFill/>
          </p:spPr>
          <p:txBody>
            <a:bodyPr wrap="square" lIns="0" tIns="0" rIns="0" bIns="0" rtlCol="0">
              <a:spAutoFit/>
            </a:bodyPr>
            <a:lstStyle/>
            <a:p>
              <a:pPr defTabSz="932597">
                <a:defRPr/>
              </a:pPr>
              <a:r>
                <a:rPr lang="en-US" sz="1071" dirty="0">
                  <a:solidFill>
                    <a:srgbClr val="0078D4"/>
                  </a:solidFill>
                  <a:latin typeface="Segoe UI Semilight" panose="020B0402040204020203" pitchFamily="34" charset="0"/>
                  <a:cs typeface="Segoe UI Semilight" panose="020B0402040204020203" pitchFamily="34" charset="0"/>
                </a:rPr>
                <a:t>Form 5471</a:t>
              </a:r>
            </a:p>
          </p:txBody>
        </p:sp>
        <p:grpSp>
          <p:nvGrpSpPr>
            <p:cNvPr id="146" name="Group 145">
              <a:extLst>
                <a:ext uri="{FF2B5EF4-FFF2-40B4-BE49-F238E27FC236}">
                  <a16:creationId xmlns:a16="http://schemas.microsoft.com/office/drawing/2014/main" id="{ED0D6502-AE72-4916-A3A8-8D92CFB203D3}"/>
                </a:ext>
              </a:extLst>
            </p:cNvPr>
            <p:cNvGrpSpPr/>
            <p:nvPr/>
          </p:nvGrpSpPr>
          <p:grpSpPr>
            <a:xfrm>
              <a:off x="4098616" y="2540836"/>
              <a:ext cx="889259" cy="1088573"/>
              <a:chOff x="3003960" y="3685414"/>
              <a:chExt cx="403310" cy="493707"/>
            </a:xfrm>
          </p:grpSpPr>
          <p:sp>
            <p:nvSpPr>
              <p:cNvPr id="147" name="Snip Single Corner Rectangle 26">
                <a:extLst>
                  <a:ext uri="{FF2B5EF4-FFF2-40B4-BE49-F238E27FC236}">
                    <a16:creationId xmlns:a16="http://schemas.microsoft.com/office/drawing/2014/main" id="{E303BF75-E8E2-439B-B54B-41F20B4AC57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Triangle 27">
                <a:extLst>
                  <a:ext uri="{FF2B5EF4-FFF2-40B4-BE49-F238E27FC236}">
                    <a16:creationId xmlns:a16="http://schemas.microsoft.com/office/drawing/2014/main" id="{B8087019-9280-4CAE-A027-26EAB86E2EEC}"/>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2" name="Rectangle 1">
            <a:extLst>
              <a:ext uri="{FF2B5EF4-FFF2-40B4-BE49-F238E27FC236}">
                <a16:creationId xmlns:a16="http://schemas.microsoft.com/office/drawing/2014/main" id="{4E1C988F-4D7D-4952-A288-9B8A0310A9FA}"/>
              </a:ext>
            </a:extLst>
          </p:cNvPr>
          <p:cNvSpPr/>
          <p:nvPr/>
        </p:nvSpPr>
        <p:spPr bwMode="auto">
          <a:xfrm>
            <a:off x="2870854" y="5403673"/>
            <a:ext cx="1188387" cy="907369"/>
          </a:xfrm>
          <a:prstGeom prst="rect">
            <a:avLst/>
          </a:prstGeom>
          <a:noFill/>
          <a:ln>
            <a:solidFill>
              <a:srgbClr val="00206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Rectangle: Rounded Corners 148">
            <a:extLst>
              <a:ext uri="{FF2B5EF4-FFF2-40B4-BE49-F238E27FC236}">
                <a16:creationId xmlns:a16="http://schemas.microsoft.com/office/drawing/2014/main" id="{99C03F57-B997-40EB-BA97-464C035E0982}"/>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150" name="Title 1">
            <a:extLst>
              <a:ext uri="{FF2B5EF4-FFF2-40B4-BE49-F238E27FC236}">
                <a16:creationId xmlns:a16="http://schemas.microsoft.com/office/drawing/2014/main" id="{663FDA09-94C2-4B79-B1BD-BBEE02676CF3}"/>
              </a:ext>
            </a:extLst>
          </p:cNvPr>
          <p:cNvSpPr>
            <a:spLocks noGrp="1"/>
          </p:cNvSpPr>
          <p:nvPr>
            <p:ph type="title"/>
          </p:nvPr>
        </p:nvSpPr>
        <p:spPr>
          <a:xfrm>
            <a:off x="274639" y="295275"/>
            <a:ext cx="11889564" cy="565091"/>
          </a:xfrm>
        </p:spPr>
        <p:txBody>
          <a:bodyPr/>
          <a:lstStyle/>
          <a:p>
            <a:r>
              <a:rPr lang="en-US" dirty="0">
                <a:latin typeface="Segoe UI Semibold" panose="020B0702040204020203" pitchFamily="34" charset="0"/>
                <a:cs typeface="Segoe UI Semibold" panose="020B0702040204020203" pitchFamily="34" charset="0"/>
              </a:rPr>
              <a:t>What Azure Cognitive Search is</a:t>
            </a:r>
          </a:p>
        </p:txBody>
      </p:sp>
    </p:spTree>
    <p:extLst>
      <p:ext uri="{BB962C8B-B14F-4D97-AF65-F5344CB8AC3E}">
        <p14:creationId xmlns:p14="http://schemas.microsoft.com/office/powerpoint/2010/main" val="2059837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When to use it</a:t>
            </a:r>
          </a:p>
        </p:txBody>
      </p:sp>
      <p:grpSp>
        <p:nvGrpSpPr>
          <p:cNvPr id="6" name="Group 5">
            <a:extLst>
              <a:ext uri="{FF2B5EF4-FFF2-40B4-BE49-F238E27FC236}">
                <a16:creationId xmlns:a16="http://schemas.microsoft.com/office/drawing/2014/main" id="{8168BA33-67F0-44B4-B08B-1E917CE41550}"/>
              </a:ext>
            </a:extLst>
          </p:cNvPr>
          <p:cNvGrpSpPr/>
          <p:nvPr/>
        </p:nvGrpSpPr>
        <p:grpSpPr>
          <a:xfrm>
            <a:off x="322447" y="1216302"/>
            <a:ext cx="3794222" cy="5365359"/>
            <a:chOff x="321628" y="320511"/>
            <a:chExt cx="3794760" cy="5366120"/>
          </a:xfrm>
        </p:grpSpPr>
        <p:pic>
          <p:nvPicPr>
            <p:cNvPr id="8" name="Picture 7">
              <a:extLst>
                <a:ext uri="{FF2B5EF4-FFF2-40B4-BE49-F238E27FC236}">
                  <a16:creationId xmlns:a16="http://schemas.microsoft.com/office/drawing/2014/main" id="{560AC10D-26CD-471F-BFB6-9678BE3B1772}"/>
                </a:ext>
              </a:extLst>
            </p:cNvPr>
            <p:cNvPicPr>
              <a:picLocks noChangeAspect="1"/>
            </p:cNvPicPr>
            <p:nvPr/>
          </p:nvPicPr>
          <p:blipFill rotWithShape="1">
            <a:blip r:embed="rId3">
              <a:extLst>
                <a:ext uri="{28A0092B-C50C-407E-A947-70E740481C1C}">
                  <a14:useLocalDpi xmlns:a14="http://schemas.microsoft.com/office/drawing/2010/main" val="0"/>
                </a:ext>
              </a:extLst>
            </a:blip>
            <a:srcRect l="31567" r="3997" b="2"/>
            <a:stretch/>
          </p:blipFill>
          <p:spPr>
            <a:xfrm>
              <a:off x="321628" y="320511"/>
              <a:ext cx="3794760" cy="3930978"/>
            </a:xfrm>
            <a:prstGeom prst="rect">
              <a:avLst/>
            </a:prstGeom>
          </p:spPr>
        </p:pic>
        <p:sp>
          <p:nvSpPr>
            <p:cNvPr id="9" name="TextBox 8">
              <a:extLst>
                <a:ext uri="{FF2B5EF4-FFF2-40B4-BE49-F238E27FC236}">
                  <a16:creationId xmlns:a16="http://schemas.microsoft.com/office/drawing/2014/main" id="{745E7D4F-D8F8-458A-ABEF-3EC6EFF2E0D3}"/>
                </a:ext>
              </a:extLst>
            </p:cNvPr>
            <p:cNvSpPr txBox="1"/>
            <p:nvPr/>
          </p:nvSpPr>
          <p:spPr>
            <a:xfrm>
              <a:off x="502444" y="4571216"/>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Documents Analysis</a:t>
              </a:r>
            </a:p>
          </p:txBody>
        </p:sp>
      </p:grpSp>
      <p:grpSp>
        <p:nvGrpSpPr>
          <p:cNvPr id="10" name="Group 9">
            <a:extLst>
              <a:ext uri="{FF2B5EF4-FFF2-40B4-BE49-F238E27FC236}">
                <a16:creationId xmlns:a16="http://schemas.microsoft.com/office/drawing/2014/main" id="{D44671D4-4925-43C0-A1E7-F093270EBF67}"/>
              </a:ext>
            </a:extLst>
          </p:cNvPr>
          <p:cNvGrpSpPr/>
          <p:nvPr/>
        </p:nvGrpSpPr>
        <p:grpSpPr>
          <a:xfrm>
            <a:off x="4198654" y="1216303"/>
            <a:ext cx="3794222" cy="5247517"/>
            <a:chOff x="4198385" y="320511"/>
            <a:chExt cx="3794760" cy="5248261"/>
          </a:xfrm>
        </p:grpSpPr>
        <p:pic>
          <p:nvPicPr>
            <p:cNvPr id="11" name="Picture 10" descr="A close up of a piece of paper&#10;&#10;Description generated with high confidence">
              <a:extLst>
                <a:ext uri="{FF2B5EF4-FFF2-40B4-BE49-F238E27FC236}">
                  <a16:creationId xmlns:a16="http://schemas.microsoft.com/office/drawing/2014/main" id="{12C909D1-34BA-4EC0-B3FB-C38594D1E809}"/>
                </a:ext>
              </a:extLst>
            </p:cNvPr>
            <p:cNvPicPr>
              <a:picLocks noChangeAspect="1"/>
            </p:cNvPicPr>
            <p:nvPr/>
          </p:nvPicPr>
          <p:blipFill rotWithShape="1">
            <a:blip r:embed="rId4">
              <a:extLst>
                <a:ext uri="{28A0092B-C50C-407E-A947-70E740481C1C}">
                  <a14:useLocalDpi xmlns:a14="http://schemas.microsoft.com/office/drawing/2010/main" val="0"/>
                </a:ext>
              </a:extLst>
            </a:blip>
            <a:srcRect l="20967" r="14837" b="-1"/>
            <a:stretch/>
          </p:blipFill>
          <p:spPr>
            <a:xfrm>
              <a:off x="4198385" y="320511"/>
              <a:ext cx="3794760" cy="3930978"/>
            </a:xfrm>
            <a:prstGeom prst="rect">
              <a:avLst/>
            </a:prstGeom>
          </p:spPr>
        </p:pic>
        <p:sp>
          <p:nvSpPr>
            <p:cNvPr id="12" name="TextBox 11">
              <a:extLst>
                <a:ext uri="{FF2B5EF4-FFF2-40B4-BE49-F238E27FC236}">
                  <a16:creationId xmlns:a16="http://schemas.microsoft.com/office/drawing/2014/main" id="{EACF0BA1-6026-4BBA-8A8B-28C3D80BFD4A}"/>
                </a:ext>
              </a:extLst>
            </p:cNvPr>
            <p:cNvSpPr txBox="1"/>
            <p:nvPr/>
          </p:nvSpPr>
          <p:spPr>
            <a:xfrm>
              <a:off x="4585306" y="4453357"/>
              <a:ext cx="3329236" cy="1115415"/>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Understanding engineering plans</a:t>
              </a:r>
            </a:p>
          </p:txBody>
        </p:sp>
      </p:grpSp>
      <p:pic>
        <p:nvPicPr>
          <p:cNvPr id="13" name="Picture 12">
            <a:extLst>
              <a:ext uri="{FF2B5EF4-FFF2-40B4-BE49-F238E27FC236}">
                <a16:creationId xmlns:a16="http://schemas.microsoft.com/office/drawing/2014/main" id="{D938573D-82AF-42FB-AC56-877A303BA4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437" y="982662"/>
            <a:ext cx="3962399" cy="4365901"/>
          </a:xfrm>
          <a:prstGeom prst="rect">
            <a:avLst/>
          </a:prstGeom>
          <a:ln>
            <a:noFill/>
          </a:ln>
          <a:effectLst>
            <a:outerShdw blurRad="190500" algn="tl" rotWithShape="0">
              <a:srgbClr val="000000">
                <a:alpha val="70000"/>
              </a:srgbClr>
            </a:outerShdw>
          </a:effectLst>
        </p:spPr>
      </p:pic>
      <p:sp>
        <p:nvSpPr>
          <p:cNvPr id="14" name="Rectangle 13">
            <a:extLst>
              <a:ext uri="{FF2B5EF4-FFF2-40B4-BE49-F238E27FC236}">
                <a16:creationId xmlns:a16="http://schemas.microsoft.com/office/drawing/2014/main" id="{A9989899-AAA6-4313-9A4E-6D4D397447E3}"/>
              </a:ext>
            </a:extLst>
          </p:cNvPr>
          <p:cNvSpPr/>
          <p:nvPr/>
        </p:nvSpPr>
        <p:spPr>
          <a:xfrm>
            <a:off x="8961437" y="562857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Lack of Metadata</a:t>
            </a:r>
            <a:endParaRPr lang="en-US" sz="4000" dirty="0">
              <a:latin typeface="+mj-lt"/>
            </a:endParaRPr>
          </a:p>
        </p:txBody>
      </p:sp>
    </p:spTree>
    <p:extLst>
      <p:ext uri="{BB962C8B-B14F-4D97-AF65-F5344CB8AC3E}">
        <p14:creationId xmlns:p14="http://schemas.microsoft.com/office/powerpoint/2010/main" val="42467363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Tree>
    <p:extLst>
      <p:ext uri="{BB962C8B-B14F-4D97-AF65-F5344CB8AC3E}">
        <p14:creationId xmlns:p14="http://schemas.microsoft.com/office/powerpoint/2010/main" val="31712206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
        <p:nvSpPr>
          <p:cNvPr id="10" name="Rectangle 9">
            <a:extLst>
              <a:ext uri="{FF2B5EF4-FFF2-40B4-BE49-F238E27FC236}">
                <a16:creationId xmlns:a16="http://schemas.microsoft.com/office/drawing/2014/main" id="{FA7A40EB-A282-46E3-9BCA-00EEADCFB695}"/>
              </a:ext>
            </a:extLst>
          </p:cNvPr>
          <p:cNvSpPr/>
          <p:nvPr/>
        </p:nvSpPr>
        <p:spPr>
          <a:xfrm>
            <a:off x="1112837" y="5370051"/>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Forms Reading</a:t>
            </a:r>
            <a:endParaRPr lang="en-US" sz="4000" dirty="0">
              <a:latin typeface="+mj-lt"/>
            </a:endParaRPr>
          </a:p>
        </p:txBody>
      </p:sp>
      <p:pic>
        <p:nvPicPr>
          <p:cNvPr id="13" name="Picture 12">
            <a:extLst>
              <a:ext uri="{FF2B5EF4-FFF2-40B4-BE49-F238E27FC236}">
                <a16:creationId xmlns:a16="http://schemas.microsoft.com/office/drawing/2014/main" id="{DE46AAC7-0BDC-4D4B-B0C5-26C37C82BEE2}"/>
              </a:ext>
            </a:extLst>
          </p:cNvPr>
          <p:cNvPicPr>
            <a:picLocks noChangeAspect="1"/>
          </p:cNvPicPr>
          <p:nvPr/>
        </p:nvPicPr>
        <p:blipFill>
          <a:blip r:embed="rId3"/>
          <a:stretch>
            <a:fillRect/>
          </a:stretch>
        </p:blipFill>
        <p:spPr>
          <a:xfrm>
            <a:off x="8961437" y="1363662"/>
            <a:ext cx="3119725" cy="3736796"/>
          </a:xfrm>
          <a:prstGeom prst="rect">
            <a:avLst/>
          </a:prstGeom>
        </p:spPr>
      </p:pic>
      <p:sp>
        <p:nvSpPr>
          <p:cNvPr id="14" name="Rectangle 13">
            <a:extLst>
              <a:ext uri="{FF2B5EF4-FFF2-40B4-BE49-F238E27FC236}">
                <a16:creationId xmlns:a16="http://schemas.microsoft.com/office/drawing/2014/main" id="{6913E45C-3EA6-4BE2-B6ED-7AE437C9A4C1}"/>
              </a:ext>
            </a:extLst>
          </p:cNvPr>
          <p:cNvSpPr/>
          <p:nvPr/>
        </p:nvSpPr>
        <p:spPr>
          <a:xfrm>
            <a:off x="9594812" y="5391844"/>
            <a:ext cx="2338425" cy="1077218"/>
          </a:xfrm>
          <a:prstGeom prst="rect">
            <a:avLst/>
          </a:prstGeom>
        </p:spPr>
        <p:txBody>
          <a:bodyPr wrap="square">
            <a:spAutoFit/>
          </a:bodyPr>
          <a:lstStyle/>
          <a:p>
            <a:pPr>
              <a:defRPr/>
            </a:pPr>
            <a:r>
              <a:rPr lang="en-US" sz="3200" dirty="0">
                <a:latin typeface="+mj-lt"/>
                <a:cs typeface="Times New Roman" panose="02020603050405020304" pitchFamily="18" charset="0"/>
              </a:rPr>
              <a:t>Image Analysis</a:t>
            </a:r>
            <a:endParaRPr lang="en-US" sz="4000" dirty="0">
              <a:latin typeface="+mj-lt"/>
            </a:endParaRPr>
          </a:p>
        </p:txBody>
      </p:sp>
      <p:pic>
        <p:nvPicPr>
          <p:cNvPr id="15" name="Picture 14">
            <a:extLst>
              <a:ext uri="{FF2B5EF4-FFF2-40B4-BE49-F238E27FC236}">
                <a16:creationId xmlns:a16="http://schemas.microsoft.com/office/drawing/2014/main" id="{FAA78333-049D-4906-BBA3-5F352E249C34}"/>
              </a:ext>
            </a:extLst>
          </p:cNvPr>
          <p:cNvPicPr>
            <a:picLocks noChangeAspect="1"/>
          </p:cNvPicPr>
          <p:nvPr/>
        </p:nvPicPr>
        <p:blipFill>
          <a:blip r:embed="rId4"/>
          <a:stretch>
            <a:fillRect/>
          </a:stretch>
        </p:blipFill>
        <p:spPr>
          <a:xfrm>
            <a:off x="272272" y="1421168"/>
            <a:ext cx="3657600" cy="3837735"/>
          </a:xfrm>
          <a:prstGeom prst="rect">
            <a:avLst/>
          </a:prstGeom>
        </p:spPr>
      </p:pic>
      <p:pic>
        <p:nvPicPr>
          <p:cNvPr id="12" name="Picture 11">
            <a:extLst>
              <a:ext uri="{FF2B5EF4-FFF2-40B4-BE49-F238E27FC236}">
                <a16:creationId xmlns:a16="http://schemas.microsoft.com/office/drawing/2014/main" id="{E1A44006-0964-473C-8C51-373C6C2FA7AE}"/>
              </a:ext>
            </a:extLst>
          </p:cNvPr>
          <p:cNvPicPr>
            <a:picLocks noChangeAspect="1"/>
          </p:cNvPicPr>
          <p:nvPr/>
        </p:nvPicPr>
        <p:blipFill>
          <a:blip r:embed="rId5"/>
          <a:stretch>
            <a:fillRect/>
          </a:stretch>
        </p:blipFill>
        <p:spPr>
          <a:xfrm>
            <a:off x="4531959" y="1328481"/>
            <a:ext cx="3372556" cy="3930422"/>
          </a:xfrm>
          <a:prstGeom prst="rect">
            <a:avLst/>
          </a:prstGeom>
        </p:spPr>
      </p:pic>
      <p:sp>
        <p:nvSpPr>
          <p:cNvPr id="16" name="TextBox 15">
            <a:extLst>
              <a:ext uri="{FF2B5EF4-FFF2-40B4-BE49-F238E27FC236}">
                <a16:creationId xmlns:a16="http://schemas.microsoft.com/office/drawing/2014/main" id="{BC49B2E5-7222-42B4-A4E7-3CB9249E70C8}"/>
              </a:ext>
            </a:extLst>
          </p:cNvPr>
          <p:cNvSpPr txBox="1"/>
          <p:nvPr/>
        </p:nvSpPr>
        <p:spPr>
          <a:xfrm>
            <a:off x="4560828" y="5353805"/>
            <a:ext cx="3328764" cy="1115257"/>
          </a:xfrm>
          <a:prstGeom prst="rect">
            <a:avLst/>
          </a:prstGeom>
        </p:spPr>
        <p:txBody>
          <a:bodyPr vert="horz" lIns="91427" tIns="45713" rIns="91427" bIns="45713" rtlCol="0" anchor="b">
            <a:normAutofit/>
          </a:bodyPr>
          <a:lstStyle/>
          <a:p>
            <a:pPr algn="ctr">
              <a:lnSpc>
                <a:spcPct val="90000"/>
              </a:lnSpc>
              <a:spcBef>
                <a:spcPct val="0"/>
              </a:spcBef>
              <a:spcAft>
                <a:spcPts val="600"/>
              </a:spcAft>
            </a:pPr>
            <a:r>
              <a:rPr lang="en-US" sz="3200" dirty="0">
                <a:latin typeface="+mj-lt"/>
                <a:ea typeface="+mj-ea"/>
                <a:cs typeface="+mj-cs"/>
              </a:rPr>
              <a:t>Handwritten Information</a:t>
            </a:r>
          </a:p>
        </p:txBody>
      </p:sp>
      <p:sp>
        <p:nvSpPr>
          <p:cNvPr id="4" name="Explosion: 14 Points 3">
            <a:extLst>
              <a:ext uri="{FF2B5EF4-FFF2-40B4-BE49-F238E27FC236}">
                <a16:creationId xmlns:a16="http://schemas.microsoft.com/office/drawing/2014/main" id="{15A46BDA-CBA7-4E5B-A52D-0C2CCFD4EBCA}"/>
              </a:ext>
            </a:extLst>
          </p:cNvPr>
          <p:cNvSpPr/>
          <p:nvPr/>
        </p:nvSpPr>
        <p:spPr bwMode="auto">
          <a:xfrm>
            <a:off x="673977" y="525463"/>
            <a:ext cx="10663525" cy="6383820"/>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4400" dirty="0">
                <a:gradFill>
                  <a:gsLst>
                    <a:gs pos="0">
                      <a:srgbClr val="FFFFFF"/>
                    </a:gs>
                    <a:gs pos="100000">
                      <a:srgbClr val="FFFFFF"/>
                    </a:gs>
                  </a:gsLst>
                  <a:lin ang="5400000" scaled="0"/>
                </a:gradFill>
                <a:ea typeface="Segoe UI" pitchFamily="34" charset="0"/>
                <a:cs typeface="Segoe UI" pitchFamily="34" charset="0"/>
              </a:rPr>
              <a:t>Dataset of this training!!</a:t>
            </a:r>
          </a:p>
        </p:txBody>
      </p:sp>
    </p:spTree>
    <p:extLst>
      <p:ext uri="{BB962C8B-B14F-4D97-AF65-F5344CB8AC3E}">
        <p14:creationId xmlns:p14="http://schemas.microsoft.com/office/powerpoint/2010/main" val="48456720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identify Azure Cognitive Search Opportunities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ppts, pdfs, docx, html, images…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has contracts, forms, plans, memos, emails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Every company 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endParaRPr lang="en-US" sz="2800" dirty="0">
              <a:solidFill>
                <a:srgbClr val="434343"/>
              </a:solidFill>
              <a:latin typeface="Segoe UI Light"/>
            </a:endParaRPr>
          </a:p>
        </p:txBody>
      </p:sp>
      <p:sp>
        <p:nvSpPr>
          <p:cNvPr id="8" name="Title 1">
            <a:extLst>
              <a:ext uri="{FF2B5EF4-FFF2-40B4-BE49-F238E27FC236}">
                <a16:creationId xmlns:a16="http://schemas.microsoft.com/office/drawing/2014/main" id="{784961ED-DC1D-4E36-B73F-41371E62C6E8}"/>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52840623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419671"/>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Azure Cognitive Search Opportunities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has ppts, pdfs, docx, html, images…</a:t>
            </a:r>
          </a:p>
          <a:p>
            <a:pPr marL="457200" lvl="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a:t>
            </a:r>
            <a:r>
              <a:rPr lang="en-US" sz="2000" dirty="0">
                <a:solidFill>
                  <a:srgbClr val="434343"/>
                </a:solidFill>
                <a:latin typeface="Segoe UI Light"/>
              </a:rPr>
              <a:t> has contracts, forms, plans, memos, emails</a:t>
            </a:r>
          </a:p>
          <a:p>
            <a:pPr marL="457200" indent="-457200" defTabSz="932563">
              <a:spcAft>
                <a:spcPts val="1199"/>
              </a:spcAft>
              <a:buSzPct val="90000"/>
              <a:buFont typeface="Arial" panose="020B0604020202020204" pitchFamily="34" charset="0"/>
              <a:buChar char="•"/>
            </a:pPr>
            <a:r>
              <a:rPr lang="en-US" sz="2000" b="1" dirty="0">
                <a:solidFill>
                  <a:srgbClr val="FF0000"/>
                </a:solidFill>
                <a:latin typeface="Segoe UI Light"/>
              </a:rPr>
              <a:t>Every company </a:t>
            </a:r>
            <a:r>
              <a:rPr lang="en-US" sz="2000" dirty="0">
                <a:solidFill>
                  <a:srgbClr val="434343"/>
                </a:solidFill>
                <a:latin typeface="Segoe UI Light"/>
              </a:rPr>
              <a:t>needs compliance, risk detection</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a better search experience on top of business documents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Global companies with enterprise documents in multiple languages</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Local file server is out of space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already has data on Azure</a:t>
            </a:r>
          </a:p>
          <a:p>
            <a:pPr marL="457200" lvl="0" indent="-457200" defTabSz="932563">
              <a:spcAft>
                <a:spcPts val="1199"/>
              </a:spcAft>
              <a:buSzPct val="90000"/>
              <a:buFont typeface="Arial" panose="020B0604020202020204" pitchFamily="34" charset="0"/>
              <a:buChar char="•"/>
            </a:pPr>
            <a:r>
              <a:rPr lang="en-US" sz="2000" dirty="0">
                <a:solidFill>
                  <a:srgbClr val="434343"/>
                </a:solidFill>
                <a:latin typeface="Segoe UI Light"/>
              </a:rPr>
              <a:t>Client needs to apply AI to business documents: data != information</a:t>
            </a:r>
          </a:p>
        </p:txBody>
      </p:sp>
      <p:sp>
        <p:nvSpPr>
          <p:cNvPr id="9" name="Title 1">
            <a:extLst>
              <a:ext uri="{FF2B5EF4-FFF2-40B4-BE49-F238E27FC236}">
                <a16:creationId xmlns:a16="http://schemas.microsoft.com/office/drawing/2014/main" id="{44881F50-52B8-4477-A05F-1C744FC29BD5}"/>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15577894"/>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726353"/>
          </a:xfrm>
          <a:prstGeom prst="rect">
            <a:avLst/>
          </a:prstGeom>
          <a:noFill/>
        </p:spPr>
        <p:txBody>
          <a:bodyPr wrap="square" lIns="182880" tIns="146304" rIns="182880" bIns="146304" rtlCol="0">
            <a:spAutoFit/>
          </a:bodyPr>
          <a:lstStyle/>
          <a:p>
            <a:pPr lvl="0" defTabSz="932563">
              <a:spcAft>
                <a:spcPts val="1199"/>
              </a:spcAft>
              <a:buSzPct val="90000"/>
            </a:pPr>
            <a:r>
              <a:rPr lang="en-US" sz="2800" dirty="0">
                <a:solidFill>
                  <a:srgbClr val="434343"/>
                </a:solidFill>
                <a:latin typeface="Segoe UI Light"/>
              </a:rPr>
              <a:t>How to </a:t>
            </a:r>
            <a:r>
              <a:rPr lang="en-US" sz="2800" strike="sngStrike" dirty="0">
                <a:solidFill>
                  <a:srgbClr val="434343"/>
                </a:solidFill>
                <a:latin typeface="Segoe UI Light"/>
              </a:rPr>
              <a:t>identify</a:t>
            </a:r>
            <a:r>
              <a:rPr lang="en-US" sz="2800" dirty="0">
                <a:solidFill>
                  <a:srgbClr val="434343"/>
                </a:solidFill>
                <a:latin typeface="Segoe UI Light"/>
              </a:rPr>
              <a:t> </a:t>
            </a:r>
            <a:r>
              <a:rPr lang="en-US" sz="2800" b="1" dirty="0">
                <a:solidFill>
                  <a:srgbClr val="FF0000"/>
                </a:solidFill>
                <a:latin typeface="Segoe UI Light"/>
              </a:rPr>
              <a:t>CREATE</a:t>
            </a:r>
            <a:r>
              <a:rPr lang="en-US" sz="2800" dirty="0">
                <a:solidFill>
                  <a:srgbClr val="434343"/>
                </a:solidFill>
                <a:latin typeface="Segoe UI Light"/>
              </a:rPr>
              <a:t> Cognitive Search Opportunities</a:t>
            </a:r>
          </a:p>
        </p:txBody>
      </p:sp>
      <p:sp>
        <p:nvSpPr>
          <p:cNvPr id="5" name="Explosion: 14 Points 4">
            <a:extLst>
              <a:ext uri="{FF2B5EF4-FFF2-40B4-BE49-F238E27FC236}">
                <a16:creationId xmlns:a16="http://schemas.microsoft.com/office/drawing/2014/main" id="{1965F958-973E-431C-B3C9-9F725E465E7A}"/>
              </a:ext>
            </a:extLst>
          </p:cNvPr>
          <p:cNvSpPr/>
          <p:nvPr/>
        </p:nvSpPr>
        <p:spPr bwMode="auto">
          <a:xfrm>
            <a:off x="7365960" y="1777612"/>
            <a:ext cx="4953000" cy="4037013"/>
          </a:xfrm>
          <a:prstGeom prst="irregularSeal2">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a:gradFill>
                  <a:gsLst>
                    <a:gs pos="0">
                      <a:srgbClr val="FFFFFF"/>
                    </a:gs>
                    <a:gs pos="100000">
                      <a:srgbClr val="FFFFFF"/>
                    </a:gs>
                  </a:gsLst>
                  <a:lin ang="5400000" scaled="0"/>
                </a:gradFill>
                <a:ea typeface="Segoe UI" pitchFamily="34" charset="0"/>
                <a:cs typeface="Segoe UI" pitchFamily="34" charset="0"/>
              </a:rPr>
              <a:t>80% of relevant business information is unstructured, usually text.</a:t>
            </a:r>
          </a:p>
        </p:txBody>
      </p:sp>
      <p:pic>
        <p:nvPicPr>
          <p:cNvPr id="6" name="Picture 5">
            <a:extLst>
              <a:ext uri="{FF2B5EF4-FFF2-40B4-BE49-F238E27FC236}">
                <a16:creationId xmlns:a16="http://schemas.microsoft.com/office/drawing/2014/main" id="{D4760EE6-BE91-491E-AB1C-263276BCBAE2}"/>
              </a:ext>
            </a:extLst>
          </p:cNvPr>
          <p:cNvPicPr>
            <a:picLocks noChangeAspect="1"/>
          </p:cNvPicPr>
          <p:nvPr/>
        </p:nvPicPr>
        <p:blipFill>
          <a:blip r:embed="rId3"/>
          <a:stretch>
            <a:fillRect/>
          </a:stretch>
        </p:blipFill>
        <p:spPr>
          <a:xfrm>
            <a:off x="349248" y="2294496"/>
            <a:ext cx="6864287" cy="3579657"/>
          </a:xfrm>
          <a:prstGeom prst="rect">
            <a:avLst/>
          </a:prstGeom>
        </p:spPr>
      </p:pic>
      <p:sp>
        <p:nvSpPr>
          <p:cNvPr id="10" name="Title 1">
            <a:extLst>
              <a:ext uri="{FF2B5EF4-FFF2-40B4-BE49-F238E27FC236}">
                <a16:creationId xmlns:a16="http://schemas.microsoft.com/office/drawing/2014/main" id="{0EEAB76B-9EA9-4D5B-B5C9-AECA12946457}"/>
              </a:ext>
            </a:extLst>
          </p:cNvPr>
          <p:cNvSpPr>
            <a:spLocks noGrp="1"/>
          </p:cNvSpPr>
          <p:nvPr>
            <p:ph type="title"/>
          </p:nvPr>
        </p:nvSpPr>
        <p:spPr>
          <a:xfrm>
            <a:off x="274639" y="295275"/>
            <a:ext cx="11889564" cy="917575"/>
          </a:xfrm>
        </p:spPr>
        <p:txBody>
          <a:bodyPr/>
          <a:lstStyle/>
          <a:p>
            <a:r>
              <a:rPr lang="en-US" dirty="0">
                <a:latin typeface="Segoe UI Semibold" panose="020B0702040204020203" pitchFamily="34" charset="0"/>
                <a:cs typeface="Segoe UI Semibold" panose="020B0702040204020203" pitchFamily="34" charset="0"/>
              </a:rPr>
              <a:t>When to use It</a:t>
            </a:r>
          </a:p>
        </p:txBody>
      </p:sp>
    </p:spTree>
    <p:extLst>
      <p:ext uri="{BB962C8B-B14F-4D97-AF65-F5344CB8AC3E}">
        <p14:creationId xmlns:p14="http://schemas.microsoft.com/office/powerpoint/2010/main" val="1286678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5" name="Rectangle 4"/>
          <p:cNvSpPr/>
          <p:nvPr/>
        </p:nvSpPr>
        <p:spPr>
          <a:xfrm>
            <a:off x="6313524" y="1379539"/>
            <a:ext cx="5695912"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Custom Skills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Any REST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Public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Client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Cognitive Services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Create your own API</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Industry specific</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Hosted on Azure</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Functions</a:t>
            </a:r>
          </a:p>
          <a:p>
            <a:pPr marL="1275642" lvl="2" indent="-342900">
              <a:lnSpc>
                <a:spcPct val="95000"/>
              </a:lnSpc>
              <a:spcAft>
                <a:spcPts val="1200"/>
              </a:spcAft>
              <a:buClr>
                <a:schemeClr val="tx1"/>
              </a:buClr>
              <a:buFont typeface="Arial" panose="020B0604020202020204" pitchFamily="34" charset="0"/>
              <a:buChar char="•"/>
            </a:pPr>
            <a:r>
              <a:rPr lang="en-US" sz="1600" dirty="0">
                <a:solidFill>
                  <a:schemeClr val="tx1"/>
                </a:solidFill>
              </a:rPr>
              <a:t>Web APP</a:t>
            </a:r>
          </a:p>
        </p:txBody>
      </p:sp>
      <p:sp>
        <p:nvSpPr>
          <p:cNvPr id="6" name="Rectangle 5"/>
          <p:cNvSpPr/>
          <p:nvPr/>
        </p:nvSpPr>
        <p:spPr>
          <a:xfrm>
            <a:off x="427039" y="1379539"/>
            <a:ext cx="568014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Predefined Cognitive Skills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Key Phrases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Language Detection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Merger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Entity Recognition: Names, Locations, Organizations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Sentiment Analysis</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Splitter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Image Analysis: categories, tags, description, faces, type, colors, adult content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OCR</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Shaper: Complex types (matrix) – Private Preview</a:t>
            </a:r>
          </a:p>
        </p:txBody>
      </p:sp>
    </p:spTree>
    <p:extLst>
      <p:ext uri="{BB962C8B-B14F-4D97-AF65-F5344CB8AC3E}">
        <p14:creationId xmlns:p14="http://schemas.microsoft.com/office/powerpoint/2010/main" val="110483310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a:t>
            </a:r>
          </a:p>
        </p:txBody>
      </p:sp>
      <p:sp>
        <p:nvSpPr>
          <p:cNvPr id="6" name="Oval 5"/>
          <p:cNvSpPr/>
          <p:nvPr/>
        </p:nvSpPr>
        <p:spPr>
          <a:xfrm>
            <a:off x="858043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Explore</a:t>
            </a:r>
          </a:p>
          <a:p>
            <a:pPr lvl="0" algn="ctr" defTabSz="914400">
              <a:spcBef>
                <a:spcPts val="600"/>
              </a:spcBef>
              <a:defRPr/>
            </a:pPr>
            <a:r>
              <a:rPr lang="en-US" sz="1600" dirty="0">
                <a:solidFill>
                  <a:schemeClr val="tx1"/>
                </a:solidFill>
              </a:rPr>
              <a:t>Azure Search API</a:t>
            </a:r>
          </a:p>
          <a:p>
            <a:pPr lvl="0" algn="ctr" defTabSz="914400">
              <a:spcBef>
                <a:spcPts val="600"/>
              </a:spcBef>
              <a:defRPr/>
            </a:pPr>
            <a:r>
              <a:rPr lang="en-US" sz="1600" dirty="0">
                <a:solidFill>
                  <a:schemeClr val="tx1"/>
                </a:solidFill>
              </a:rPr>
              <a:t>Portal</a:t>
            </a:r>
          </a:p>
        </p:txBody>
      </p:sp>
      <p:sp>
        <p:nvSpPr>
          <p:cNvPr id="11" name="Oval 10"/>
          <p:cNvSpPr/>
          <p:nvPr/>
        </p:nvSpPr>
        <p:spPr>
          <a:xfrm>
            <a:off x="4681407"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lvl="0"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Enrich</a:t>
            </a:r>
          </a:p>
          <a:p>
            <a:pPr lvl="0" algn="ctr" defTabSz="914400">
              <a:spcBef>
                <a:spcPts val="600"/>
              </a:spcBef>
              <a:defRPr/>
            </a:pPr>
            <a:r>
              <a:rPr lang="en-US" sz="1600" dirty="0">
                <a:solidFill>
                  <a:schemeClr val="tx1"/>
                </a:solidFill>
              </a:rPr>
              <a:t>Cognitive Skills</a:t>
            </a:r>
          </a:p>
        </p:txBody>
      </p:sp>
      <p:sp>
        <p:nvSpPr>
          <p:cNvPr id="25" name="Oval 24"/>
          <p:cNvSpPr/>
          <p:nvPr/>
        </p:nvSpPr>
        <p:spPr>
          <a:xfrm>
            <a:off x="805875" y="1897062"/>
            <a:ext cx="3050162" cy="3050162"/>
          </a:xfrm>
          <a:prstGeom prst="ellipse">
            <a:avLst/>
          </a:prstGeom>
          <a:solidFill>
            <a:srgbClr val="FFFFFF">
              <a:alpha val="78039"/>
            </a:srgb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731520" rIns="91440" bIns="182880" numCol="1" spcCol="0" rtlCol="0" fromWordArt="0" anchor="ctr" anchorCtr="0" forceAA="0" compatLnSpc="1">
            <a:prstTxWarp prst="textNoShape">
              <a:avLst/>
            </a:prstTxWarp>
            <a:noAutofit/>
          </a:bodyPr>
          <a:lstStyle/>
          <a:p>
            <a:pPr algn="ctr" defTabSz="914400">
              <a:spcBef>
                <a:spcPts val="1200"/>
              </a:spcBef>
              <a:defRPr/>
            </a:pPr>
            <a:r>
              <a:rPr lang="en-US" sz="1600" dirty="0">
                <a:solidFill>
                  <a:schemeClr val="accent2"/>
                </a:solidFill>
                <a:latin typeface="Segoe UI Semibold" panose="020B0702040204020203" pitchFamily="34" charset="0"/>
                <a:cs typeface="Segoe UI Semibold" panose="020B0702040204020203" pitchFamily="34" charset="0"/>
              </a:rPr>
              <a:t>Ingest</a:t>
            </a:r>
          </a:p>
          <a:p>
            <a:pPr algn="ctr" defTabSz="914400">
              <a:spcBef>
                <a:spcPts val="600"/>
              </a:spcBef>
              <a:defRPr/>
            </a:pPr>
            <a:r>
              <a:rPr lang="en-US" sz="1600" dirty="0">
                <a:solidFill>
                  <a:schemeClr val="tx1"/>
                </a:solidFill>
              </a:rPr>
              <a:t>Any Data format</a:t>
            </a:r>
          </a:p>
          <a:p>
            <a:pPr algn="ctr" defTabSz="914400">
              <a:spcBef>
                <a:spcPts val="600"/>
              </a:spcBef>
              <a:defRPr/>
            </a:pPr>
            <a:r>
              <a:rPr lang="en-US" sz="1600" dirty="0">
                <a:solidFill>
                  <a:schemeClr val="tx1"/>
                </a:solidFill>
              </a:rPr>
              <a:t>Any Azure Store</a:t>
            </a:r>
          </a:p>
        </p:txBody>
      </p:sp>
      <p:sp>
        <p:nvSpPr>
          <p:cNvPr id="19" name="clock_2" title="Icon of a clock with an arrow pointing counterclockwise">
            <a:extLst>
              <a:ext uri="{FF2B5EF4-FFF2-40B4-BE49-F238E27FC236}">
                <a16:creationId xmlns:a16="http://schemas.microsoft.com/office/drawing/2014/main" id="{8D3FD347-3B9D-42D3-9B4B-338196FDDDA8}"/>
              </a:ext>
            </a:extLst>
          </p:cNvPr>
          <p:cNvSpPr>
            <a:spLocks noChangeAspect="1" noEditPoints="1"/>
          </p:cNvSpPr>
          <p:nvPr/>
        </p:nvSpPr>
        <p:spPr bwMode="auto">
          <a:xfrm>
            <a:off x="2038220" y="2355699"/>
            <a:ext cx="626906" cy="587724"/>
          </a:xfrm>
          <a:custGeom>
            <a:avLst/>
            <a:gdLst>
              <a:gd name="T0" fmla="*/ 43 w 354"/>
              <a:gd name="T1" fmla="*/ 245 h 332"/>
              <a:gd name="T2" fmla="*/ 22 w 354"/>
              <a:gd name="T3" fmla="*/ 166 h 332"/>
              <a:gd name="T4" fmla="*/ 188 w 354"/>
              <a:gd name="T5" fmla="*/ 0 h 332"/>
              <a:gd name="T6" fmla="*/ 354 w 354"/>
              <a:gd name="T7" fmla="*/ 166 h 332"/>
              <a:gd name="T8" fmla="*/ 188 w 354"/>
              <a:gd name="T9" fmla="*/ 332 h 332"/>
              <a:gd name="T10" fmla="*/ 110 w 354"/>
              <a:gd name="T11" fmla="*/ 313 h 332"/>
              <a:gd name="T12" fmla="*/ 0 w 354"/>
              <a:gd name="T13" fmla="*/ 234 h 332"/>
              <a:gd name="T14" fmla="*/ 43 w 354"/>
              <a:gd name="T15" fmla="*/ 245 h 332"/>
              <a:gd name="T16" fmla="*/ 55 w 354"/>
              <a:gd name="T17" fmla="*/ 202 h 332"/>
              <a:gd name="T18" fmla="*/ 184 w 354"/>
              <a:gd name="T19" fmla="*/ 36 h 332"/>
              <a:gd name="T20" fmla="*/ 184 w 354"/>
              <a:gd name="T21" fmla="*/ 169 h 332"/>
              <a:gd name="T22" fmla="*/ 272 w 354"/>
              <a:gd name="T23" fmla="*/ 242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4" h="332">
                <a:moveTo>
                  <a:pt x="43" y="245"/>
                </a:moveTo>
                <a:cubicBezTo>
                  <a:pt x="30" y="222"/>
                  <a:pt x="22" y="195"/>
                  <a:pt x="22" y="166"/>
                </a:cubicBezTo>
                <a:cubicBezTo>
                  <a:pt x="22" y="75"/>
                  <a:pt x="97" y="0"/>
                  <a:pt x="188" y="0"/>
                </a:cubicBezTo>
                <a:cubicBezTo>
                  <a:pt x="280" y="0"/>
                  <a:pt x="354" y="75"/>
                  <a:pt x="354" y="166"/>
                </a:cubicBezTo>
                <a:cubicBezTo>
                  <a:pt x="354" y="258"/>
                  <a:pt x="280" y="332"/>
                  <a:pt x="188" y="332"/>
                </a:cubicBezTo>
                <a:cubicBezTo>
                  <a:pt x="160" y="332"/>
                  <a:pt x="134" y="325"/>
                  <a:pt x="110" y="313"/>
                </a:cubicBezTo>
                <a:moveTo>
                  <a:pt x="0" y="234"/>
                </a:moveTo>
                <a:cubicBezTo>
                  <a:pt x="43" y="245"/>
                  <a:pt x="43" y="245"/>
                  <a:pt x="43" y="245"/>
                </a:cubicBezTo>
                <a:cubicBezTo>
                  <a:pt x="55" y="202"/>
                  <a:pt x="55" y="202"/>
                  <a:pt x="55" y="202"/>
                </a:cubicBezTo>
                <a:moveTo>
                  <a:pt x="184" y="36"/>
                </a:moveTo>
                <a:cubicBezTo>
                  <a:pt x="184" y="169"/>
                  <a:pt x="184" y="169"/>
                  <a:pt x="184" y="169"/>
                </a:cubicBezTo>
                <a:cubicBezTo>
                  <a:pt x="272" y="242"/>
                  <a:pt x="272" y="242"/>
                  <a:pt x="272" y="242"/>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dirty="0">
              <a:gradFill>
                <a:gsLst>
                  <a:gs pos="0">
                    <a:srgbClr val="505050"/>
                  </a:gs>
                  <a:gs pos="100000">
                    <a:srgbClr val="505050"/>
                  </a:gs>
                </a:gsLst>
              </a:gradFill>
            </a:endParaRPr>
          </a:p>
        </p:txBody>
      </p:sp>
      <p:sp>
        <p:nvSpPr>
          <p:cNvPr id="20" name="cloud_2" title="Icon of a cloud made of two arrows pointing towards eachother">
            <a:extLst>
              <a:ext uri="{FF2B5EF4-FFF2-40B4-BE49-F238E27FC236}">
                <a16:creationId xmlns:a16="http://schemas.microsoft.com/office/drawing/2014/main" id="{EDE7C453-B431-422A-9828-124FA7B291EF}"/>
              </a:ext>
            </a:extLst>
          </p:cNvPr>
          <p:cNvSpPr>
            <a:spLocks noChangeAspect="1" noEditPoints="1"/>
          </p:cNvSpPr>
          <p:nvPr/>
        </p:nvSpPr>
        <p:spPr bwMode="auto">
          <a:xfrm>
            <a:off x="5777864" y="2367178"/>
            <a:ext cx="891145" cy="514259"/>
          </a:xfrm>
          <a:custGeom>
            <a:avLst/>
            <a:gdLst>
              <a:gd name="T0" fmla="*/ 138 w 349"/>
              <a:gd name="T1" fmla="*/ 181 h 200"/>
              <a:gd name="T2" fmla="*/ 49 w 349"/>
              <a:gd name="T3" fmla="*/ 181 h 200"/>
              <a:gd name="T4" fmla="*/ 0 w 349"/>
              <a:gd name="T5" fmla="*/ 132 h 200"/>
              <a:gd name="T6" fmla="*/ 49 w 349"/>
              <a:gd name="T7" fmla="*/ 84 h 200"/>
              <a:gd name="T8" fmla="*/ 59 w 349"/>
              <a:gd name="T9" fmla="*/ 85 h 200"/>
              <a:gd name="T10" fmla="*/ 148 w 349"/>
              <a:gd name="T11" fmla="*/ 0 h 200"/>
              <a:gd name="T12" fmla="*/ 234 w 349"/>
              <a:gd name="T13" fmla="*/ 68 h 200"/>
              <a:gd name="T14" fmla="*/ 282 w 349"/>
              <a:gd name="T15" fmla="*/ 47 h 200"/>
              <a:gd name="T16" fmla="*/ 349 w 349"/>
              <a:gd name="T17" fmla="*/ 114 h 200"/>
              <a:gd name="T18" fmla="*/ 282 w 349"/>
              <a:gd name="T19" fmla="*/ 180 h 200"/>
              <a:gd name="T20" fmla="*/ 282 w 349"/>
              <a:gd name="T21" fmla="*/ 180 h 200"/>
              <a:gd name="T22" fmla="*/ 206 w 349"/>
              <a:gd name="T23" fmla="*/ 180 h 200"/>
              <a:gd name="T24" fmla="*/ 119 w 349"/>
              <a:gd name="T25" fmla="*/ 200 h 200"/>
              <a:gd name="T26" fmla="*/ 138 w 349"/>
              <a:gd name="T27" fmla="*/ 181 h 200"/>
              <a:gd name="T28" fmla="*/ 119 w 349"/>
              <a:gd name="T29" fmla="*/ 161 h 200"/>
              <a:gd name="T30" fmla="*/ 225 w 349"/>
              <a:gd name="T31" fmla="*/ 161 h 200"/>
              <a:gd name="T32" fmla="*/ 206 w 349"/>
              <a:gd name="T33" fmla="*/ 180 h 200"/>
              <a:gd name="T34" fmla="*/ 225 w 349"/>
              <a:gd name="T3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9" h="200">
                <a:moveTo>
                  <a:pt x="138" y="181"/>
                </a:moveTo>
                <a:cubicBezTo>
                  <a:pt x="49" y="181"/>
                  <a:pt x="49" y="181"/>
                  <a:pt x="49" y="181"/>
                </a:cubicBezTo>
                <a:cubicBezTo>
                  <a:pt x="22" y="181"/>
                  <a:pt x="0" y="159"/>
                  <a:pt x="0" y="132"/>
                </a:cubicBezTo>
                <a:cubicBezTo>
                  <a:pt x="0" y="105"/>
                  <a:pt x="22" y="84"/>
                  <a:pt x="49" y="84"/>
                </a:cubicBezTo>
                <a:cubicBezTo>
                  <a:pt x="52" y="84"/>
                  <a:pt x="56" y="84"/>
                  <a:pt x="59" y="85"/>
                </a:cubicBezTo>
                <a:cubicBezTo>
                  <a:pt x="61" y="38"/>
                  <a:pt x="100" y="0"/>
                  <a:pt x="148" y="0"/>
                </a:cubicBezTo>
                <a:cubicBezTo>
                  <a:pt x="189" y="0"/>
                  <a:pt x="224" y="29"/>
                  <a:pt x="234" y="68"/>
                </a:cubicBezTo>
                <a:cubicBezTo>
                  <a:pt x="246" y="55"/>
                  <a:pt x="263" y="47"/>
                  <a:pt x="282" y="47"/>
                </a:cubicBezTo>
                <a:cubicBezTo>
                  <a:pt x="319" y="47"/>
                  <a:pt x="349" y="77"/>
                  <a:pt x="349" y="114"/>
                </a:cubicBezTo>
                <a:cubicBezTo>
                  <a:pt x="349" y="151"/>
                  <a:pt x="319" y="180"/>
                  <a:pt x="282" y="180"/>
                </a:cubicBezTo>
                <a:cubicBezTo>
                  <a:pt x="282" y="180"/>
                  <a:pt x="282" y="180"/>
                  <a:pt x="282" y="180"/>
                </a:cubicBezTo>
                <a:cubicBezTo>
                  <a:pt x="206" y="180"/>
                  <a:pt x="206" y="180"/>
                  <a:pt x="206" y="180"/>
                </a:cubicBezTo>
                <a:moveTo>
                  <a:pt x="119" y="200"/>
                </a:moveTo>
                <a:cubicBezTo>
                  <a:pt x="138" y="181"/>
                  <a:pt x="138" y="181"/>
                  <a:pt x="138" y="181"/>
                </a:cubicBezTo>
                <a:cubicBezTo>
                  <a:pt x="119" y="161"/>
                  <a:pt x="119" y="161"/>
                  <a:pt x="119" y="161"/>
                </a:cubicBezTo>
                <a:moveTo>
                  <a:pt x="225" y="161"/>
                </a:moveTo>
                <a:cubicBezTo>
                  <a:pt x="206" y="180"/>
                  <a:pt x="206" y="180"/>
                  <a:pt x="206" y="180"/>
                </a:cubicBezTo>
                <a:cubicBezTo>
                  <a:pt x="225" y="200"/>
                  <a:pt x="225" y="200"/>
                  <a:pt x="225" y="200"/>
                </a:cubicBezTo>
              </a:path>
            </a:pathLst>
          </a:custGeom>
          <a:noFill/>
          <a:ln w="15875" cap="sq">
            <a:solidFill>
              <a:schemeClr val="accent2"/>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gradFill>
                <a:gsLst>
                  <a:gs pos="0">
                    <a:srgbClr val="505050"/>
                  </a:gs>
                  <a:gs pos="100000">
                    <a:srgbClr val="505050"/>
                  </a:gs>
                </a:gsLst>
              </a:gradFill>
            </a:endParaRPr>
          </a:p>
        </p:txBody>
      </p:sp>
      <p:sp>
        <p:nvSpPr>
          <p:cNvPr id="21" name="Chart_E999" title="Icon of a line graph with an arrow at the end pointing up">
            <a:extLst>
              <a:ext uri="{FF2B5EF4-FFF2-40B4-BE49-F238E27FC236}">
                <a16:creationId xmlns:a16="http://schemas.microsoft.com/office/drawing/2014/main" id="{B1B780B5-2518-4AA4-A998-DF251DD35877}"/>
              </a:ext>
            </a:extLst>
          </p:cNvPr>
          <p:cNvSpPr>
            <a:spLocks noChangeAspect="1" noEditPoints="1"/>
          </p:cNvSpPr>
          <p:nvPr/>
        </p:nvSpPr>
        <p:spPr bwMode="auto">
          <a:xfrm>
            <a:off x="9872279" y="2386387"/>
            <a:ext cx="525976" cy="526347"/>
          </a:xfrm>
          <a:custGeom>
            <a:avLst/>
            <a:gdLst>
              <a:gd name="T0" fmla="*/ 0 w 4245"/>
              <a:gd name="T1" fmla="*/ 0 h 4248"/>
              <a:gd name="T2" fmla="*/ 0 w 4245"/>
              <a:gd name="T3" fmla="*/ 4248 h 4248"/>
              <a:gd name="T4" fmla="*/ 4245 w 4245"/>
              <a:gd name="T5" fmla="*/ 4248 h 4248"/>
              <a:gd name="T6" fmla="*/ 4088 w 4245"/>
              <a:gd name="T7" fmla="*/ 1101 h 4248"/>
              <a:gd name="T8" fmla="*/ 2515 w 4245"/>
              <a:gd name="T9" fmla="*/ 2675 h 4248"/>
              <a:gd name="T10" fmla="*/ 1886 w 4245"/>
              <a:gd name="T11" fmla="*/ 2045 h 4248"/>
              <a:gd name="T12" fmla="*/ 0 w 4245"/>
              <a:gd name="T13" fmla="*/ 3933 h 4248"/>
              <a:gd name="T14" fmla="*/ 4088 w 4245"/>
              <a:gd name="T15" fmla="*/ 2203 h 4248"/>
              <a:gd name="T16" fmla="*/ 4088 w 4245"/>
              <a:gd name="T17" fmla="*/ 1101 h 4248"/>
              <a:gd name="T18" fmla="*/ 2987 w 4245"/>
              <a:gd name="T19" fmla="*/ 1101 h 4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5" h="4248">
                <a:moveTo>
                  <a:pt x="0" y="0"/>
                </a:moveTo>
                <a:lnTo>
                  <a:pt x="0" y="4248"/>
                </a:lnTo>
                <a:lnTo>
                  <a:pt x="4245" y="4248"/>
                </a:lnTo>
                <a:moveTo>
                  <a:pt x="4088" y="1101"/>
                </a:moveTo>
                <a:lnTo>
                  <a:pt x="2515" y="2675"/>
                </a:lnTo>
                <a:lnTo>
                  <a:pt x="1886" y="2045"/>
                </a:lnTo>
                <a:lnTo>
                  <a:pt x="0" y="3933"/>
                </a:lnTo>
                <a:moveTo>
                  <a:pt x="4088" y="2203"/>
                </a:moveTo>
                <a:lnTo>
                  <a:pt x="4088" y="1101"/>
                </a:lnTo>
                <a:lnTo>
                  <a:pt x="2987" y="1101"/>
                </a:lnTo>
              </a:path>
            </a:pathLst>
          </a:custGeom>
          <a:noFill/>
          <a:ln w="15875" cap="flat">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Cognitive Search Pipeline</a:t>
            </a:r>
          </a:p>
        </p:txBody>
      </p:sp>
    </p:spTree>
    <p:extLst>
      <p:ext uri="{BB962C8B-B14F-4D97-AF65-F5344CB8AC3E}">
        <p14:creationId xmlns:p14="http://schemas.microsoft.com/office/powerpoint/2010/main" val="11829114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868CE28-560A-4261-B52E-132637F32B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1930" y="2860953"/>
            <a:ext cx="2095031" cy="3414900"/>
          </a:xfrm>
          <a:prstGeom prst="rect">
            <a:avLst/>
          </a:prstGeom>
        </p:spPr>
      </p:pic>
      <p:pic>
        <p:nvPicPr>
          <p:cNvPr id="8" name="Picture 7">
            <a:extLst>
              <a:ext uri="{FF2B5EF4-FFF2-40B4-BE49-F238E27FC236}">
                <a16:creationId xmlns:a16="http://schemas.microsoft.com/office/drawing/2014/main" id="{BF0F422E-452C-43DD-9E32-EC2589C85F5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17" y="3329680"/>
            <a:ext cx="1482492" cy="1936316"/>
          </a:xfrm>
          <a:prstGeom prst="rect">
            <a:avLst/>
          </a:prstGeom>
        </p:spPr>
      </p:pic>
      <p:pic>
        <p:nvPicPr>
          <p:cNvPr id="11" name="Picture 10">
            <a:extLst>
              <a:ext uri="{FF2B5EF4-FFF2-40B4-BE49-F238E27FC236}">
                <a16:creationId xmlns:a16="http://schemas.microsoft.com/office/drawing/2014/main" id="{2B4D48A5-1DBF-427F-B4A3-2670DB2BEC4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V="1">
            <a:off x="2232109" y="4236573"/>
            <a:ext cx="2233108" cy="438351"/>
          </a:xfrm>
          <a:prstGeom prst="rect">
            <a:avLst/>
          </a:prstGeom>
        </p:spPr>
      </p:pic>
      <p:pic>
        <p:nvPicPr>
          <p:cNvPr id="26" name="Picture 25">
            <a:extLst>
              <a:ext uri="{FF2B5EF4-FFF2-40B4-BE49-F238E27FC236}">
                <a16:creationId xmlns:a16="http://schemas.microsoft.com/office/drawing/2014/main" id="{2C266D99-D07D-43B5-B033-A45EE7CD47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4384698"/>
            <a:ext cx="1028791" cy="355556"/>
          </a:xfrm>
          <a:prstGeom prst="rect">
            <a:avLst/>
          </a:prstGeom>
        </p:spPr>
      </p:pic>
      <p:pic>
        <p:nvPicPr>
          <p:cNvPr id="27" name="Picture 26">
            <a:extLst>
              <a:ext uri="{FF2B5EF4-FFF2-40B4-BE49-F238E27FC236}">
                <a16:creationId xmlns:a16="http://schemas.microsoft.com/office/drawing/2014/main" id="{CAF612AC-86E7-4529-AE5E-60596CFFAA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18237" y="5691209"/>
            <a:ext cx="1028791" cy="355556"/>
          </a:xfrm>
          <a:prstGeom prst="rect">
            <a:avLst/>
          </a:prstGeom>
        </p:spPr>
      </p:pic>
      <p:pic>
        <p:nvPicPr>
          <p:cNvPr id="28" name="Picture 27">
            <a:extLst>
              <a:ext uri="{FF2B5EF4-FFF2-40B4-BE49-F238E27FC236}">
                <a16:creationId xmlns:a16="http://schemas.microsoft.com/office/drawing/2014/main" id="{CB4EA6D6-75AC-4FC0-BDBF-D35AFCC5921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54535" y="3115859"/>
            <a:ext cx="1592492" cy="355556"/>
          </a:xfrm>
          <a:prstGeom prst="rect">
            <a:avLst/>
          </a:prstGeom>
        </p:spPr>
      </p:pic>
      <p:grpSp>
        <p:nvGrpSpPr>
          <p:cNvPr id="34" name="Group 33">
            <a:extLst>
              <a:ext uri="{FF2B5EF4-FFF2-40B4-BE49-F238E27FC236}">
                <a16:creationId xmlns:a16="http://schemas.microsoft.com/office/drawing/2014/main" id="{F1CAB94C-F4AE-4D82-8E00-5261FAF6C379}"/>
              </a:ext>
            </a:extLst>
          </p:cNvPr>
          <p:cNvGrpSpPr/>
          <p:nvPr/>
        </p:nvGrpSpPr>
        <p:grpSpPr>
          <a:xfrm>
            <a:off x="7247030" y="2860953"/>
            <a:ext cx="4695825" cy="895350"/>
            <a:chOff x="7246236" y="2216384"/>
            <a:chExt cx="4695825" cy="895350"/>
          </a:xfrm>
        </p:grpSpPr>
        <p:pic>
          <p:nvPicPr>
            <p:cNvPr id="14" name="Picture 13">
              <a:extLst>
                <a:ext uri="{FF2B5EF4-FFF2-40B4-BE49-F238E27FC236}">
                  <a16:creationId xmlns:a16="http://schemas.microsoft.com/office/drawing/2014/main" id="{148851B4-8D07-4C65-8E17-974BDE5282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46236" y="2216384"/>
              <a:ext cx="4695825" cy="895350"/>
            </a:xfrm>
            <a:prstGeom prst="rect">
              <a:avLst/>
            </a:prstGeom>
          </p:spPr>
        </p:pic>
        <p:sp>
          <p:nvSpPr>
            <p:cNvPr id="29" name="Rectangle 28">
              <a:extLst>
                <a:ext uri="{FF2B5EF4-FFF2-40B4-BE49-F238E27FC236}">
                  <a16:creationId xmlns:a16="http://schemas.microsoft.com/office/drawing/2014/main" id="{2D45C172-E519-4C58-BA55-FFD356F57352}"/>
                </a:ext>
              </a:extLst>
            </p:cNvPr>
            <p:cNvSpPr/>
            <p:nvPr/>
          </p:nvSpPr>
          <p:spPr>
            <a:xfrm>
              <a:off x="7982167" y="2472589"/>
              <a:ext cx="2268763" cy="369332"/>
            </a:xfrm>
            <a:prstGeom prst="rect">
              <a:avLst/>
            </a:prstGeom>
          </p:spPr>
          <p:txBody>
            <a:bodyPr wrap="none">
              <a:spAutoFit/>
            </a:bodyPr>
            <a:lstStyle/>
            <a:p>
              <a:r>
                <a:rPr lang="en-GB" dirty="0">
                  <a:solidFill>
                    <a:srgbClr val="D83B01"/>
                  </a:solidFill>
                  <a:latin typeface="Segoe UI Light"/>
                </a:rPr>
                <a:t>Entity recognition skill</a:t>
              </a:r>
            </a:p>
          </p:txBody>
        </p:sp>
      </p:grpSp>
      <p:grpSp>
        <p:nvGrpSpPr>
          <p:cNvPr id="33" name="Group 32">
            <a:extLst>
              <a:ext uri="{FF2B5EF4-FFF2-40B4-BE49-F238E27FC236}">
                <a16:creationId xmlns:a16="http://schemas.microsoft.com/office/drawing/2014/main" id="{148E4D06-F1D9-45B2-B742-FA956329BCC1}"/>
              </a:ext>
            </a:extLst>
          </p:cNvPr>
          <p:cNvGrpSpPr/>
          <p:nvPr/>
        </p:nvGrpSpPr>
        <p:grpSpPr>
          <a:xfrm>
            <a:off x="7247027" y="4114801"/>
            <a:ext cx="4695825" cy="895350"/>
            <a:chOff x="7246233" y="3470232"/>
            <a:chExt cx="4695825" cy="895350"/>
          </a:xfrm>
        </p:grpSpPr>
        <p:pic>
          <p:nvPicPr>
            <p:cNvPr id="24" name="Picture 23">
              <a:extLst>
                <a:ext uri="{FF2B5EF4-FFF2-40B4-BE49-F238E27FC236}">
                  <a16:creationId xmlns:a16="http://schemas.microsoft.com/office/drawing/2014/main" id="{0B6859D0-EE7F-4F8F-8999-BB98679533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46233" y="3470232"/>
              <a:ext cx="4695825" cy="895350"/>
            </a:xfrm>
            <a:prstGeom prst="rect">
              <a:avLst/>
            </a:prstGeom>
          </p:spPr>
        </p:pic>
        <p:sp>
          <p:nvSpPr>
            <p:cNvPr id="30" name="Rectangle 29">
              <a:extLst>
                <a:ext uri="{FF2B5EF4-FFF2-40B4-BE49-F238E27FC236}">
                  <a16:creationId xmlns:a16="http://schemas.microsoft.com/office/drawing/2014/main" id="{EE44DF74-7A2B-40FC-A026-EA3BDD328973}"/>
                </a:ext>
              </a:extLst>
            </p:cNvPr>
            <p:cNvSpPr/>
            <p:nvPr/>
          </p:nvSpPr>
          <p:spPr>
            <a:xfrm>
              <a:off x="7989184" y="3726353"/>
              <a:ext cx="2509020" cy="369332"/>
            </a:xfrm>
            <a:prstGeom prst="rect">
              <a:avLst/>
            </a:prstGeom>
          </p:spPr>
          <p:txBody>
            <a:bodyPr wrap="none">
              <a:spAutoFit/>
            </a:bodyPr>
            <a:lstStyle/>
            <a:p>
              <a:r>
                <a:rPr lang="en-GB" dirty="0">
                  <a:solidFill>
                    <a:srgbClr val="D83B01"/>
                  </a:solidFill>
                  <a:latin typeface="Segoe UI Light"/>
                </a:rPr>
                <a:t>Language detection skill</a:t>
              </a:r>
            </a:p>
          </p:txBody>
        </p:sp>
      </p:grpSp>
      <p:grpSp>
        <p:nvGrpSpPr>
          <p:cNvPr id="32" name="Group 31">
            <a:extLst>
              <a:ext uri="{FF2B5EF4-FFF2-40B4-BE49-F238E27FC236}">
                <a16:creationId xmlns:a16="http://schemas.microsoft.com/office/drawing/2014/main" id="{59E50FBC-A4C5-461C-918D-566DD73E58F8}"/>
              </a:ext>
            </a:extLst>
          </p:cNvPr>
          <p:cNvGrpSpPr/>
          <p:nvPr/>
        </p:nvGrpSpPr>
        <p:grpSpPr>
          <a:xfrm>
            <a:off x="7247027" y="5421312"/>
            <a:ext cx="4695825" cy="895350"/>
            <a:chOff x="7246233" y="4776743"/>
            <a:chExt cx="4695825" cy="895350"/>
          </a:xfrm>
        </p:grpSpPr>
        <p:pic>
          <p:nvPicPr>
            <p:cNvPr id="18" name="Picture 17">
              <a:extLst>
                <a:ext uri="{FF2B5EF4-FFF2-40B4-BE49-F238E27FC236}">
                  <a16:creationId xmlns:a16="http://schemas.microsoft.com/office/drawing/2014/main" id="{F8249040-F59B-46F1-977D-FD7DF053EA5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46233" y="4776743"/>
              <a:ext cx="4695825" cy="895350"/>
            </a:xfrm>
            <a:prstGeom prst="rect">
              <a:avLst/>
            </a:prstGeom>
          </p:spPr>
        </p:pic>
        <p:sp>
          <p:nvSpPr>
            <p:cNvPr id="31" name="Rectangle 30">
              <a:extLst>
                <a:ext uri="{FF2B5EF4-FFF2-40B4-BE49-F238E27FC236}">
                  <a16:creationId xmlns:a16="http://schemas.microsoft.com/office/drawing/2014/main" id="{2C79A666-90AF-4348-AEDC-F7BDEB867BB1}"/>
                </a:ext>
              </a:extLst>
            </p:cNvPr>
            <p:cNvSpPr/>
            <p:nvPr/>
          </p:nvSpPr>
          <p:spPr>
            <a:xfrm>
              <a:off x="7873417" y="5027573"/>
              <a:ext cx="2645468" cy="369332"/>
            </a:xfrm>
            <a:prstGeom prst="rect">
              <a:avLst/>
            </a:prstGeom>
          </p:spPr>
          <p:txBody>
            <a:bodyPr wrap="none">
              <a:spAutoFit/>
            </a:bodyPr>
            <a:lstStyle/>
            <a:p>
              <a:r>
                <a:rPr lang="en-GB" dirty="0">
                  <a:solidFill>
                    <a:srgbClr val="D83B01"/>
                  </a:solidFill>
                  <a:latin typeface="Segoe UI Light"/>
                </a:rPr>
                <a:t>Key phrase extraction skill</a:t>
              </a:r>
            </a:p>
          </p:txBody>
        </p:sp>
      </p:grpSp>
      <p:sp>
        <p:nvSpPr>
          <p:cNvPr id="37" name="Rectangle 36">
            <a:extLst>
              <a:ext uri="{FF2B5EF4-FFF2-40B4-BE49-F238E27FC236}">
                <a16:creationId xmlns:a16="http://schemas.microsoft.com/office/drawing/2014/main" id="{EDF1EE89-EC5A-4FBA-84D2-3A312B29DECD}"/>
              </a:ext>
            </a:extLst>
          </p:cNvPr>
          <p:cNvSpPr/>
          <p:nvPr/>
        </p:nvSpPr>
        <p:spPr>
          <a:xfrm>
            <a:off x="579437" y="1386076"/>
            <a:ext cx="6216650" cy="1015663"/>
          </a:xfrm>
          <a:prstGeom prst="rect">
            <a:avLst/>
          </a:prstGeom>
        </p:spPr>
        <p:txBody>
          <a:bodyPr>
            <a:spAutoFit/>
          </a:bodyPr>
          <a:lstStyle/>
          <a:p>
            <a:r>
              <a:rPr lang="en-US" sz="2000" dirty="0">
                <a:solidFill>
                  <a:srgbClr val="002050"/>
                </a:solidFill>
                <a:latin typeface="Segoe UI Light"/>
              </a:rPr>
              <a:t>Cognitive Search </a:t>
            </a:r>
            <a:r>
              <a:rPr lang="en-US" sz="2000" b="1" dirty="0">
                <a:solidFill>
                  <a:srgbClr val="FF0000"/>
                </a:solidFill>
                <a:latin typeface="Segoe UI Light"/>
              </a:rPr>
              <a:t>enrichment pipeline</a:t>
            </a:r>
            <a:r>
              <a:rPr lang="en-US" sz="2000" dirty="0">
                <a:solidFill>
                  <a:srgbClr val="002050"/>
                </a:solidFill>
                <a:latin typeface="Segoe UI Light"/>
              </a:rPr>
              <a:t>: Atomic cognitive processes, aka </a:t>
            </a:r>
            <a:r>
              <a:rPr lang="en-US" sz="2000" b="1" dirty="0">
                <a:solidFill>
                  <a:srgbClr val="FF0000"/>
                </a:solidFill>
                <a:latin typeface="Segoe UI Light"/>
              </a:rPr>
              <a:t>Cognitive Skills</a:t>
            </a:r>
            <a:r>
              <a:rPr lang="en-US" sz="2000" b="1" dirty="0">
                <a:solidFill>
                  <a:srgbClr val="002050"/>
                </a:solidFill>
                <a:latin typeface="Segoe UI Light"/>
              </a:rPr>
              <a:t>, </a:t>
            </a:r>
            <a:r>
              <a:rPr lang="en-US" sz="2000" dirty="0">
                <a:solidFill>
                  <a:srgbClr val="002050"/>
                </a:solidFill>
                <a:latin typeface="Segoe UI Light"/>
              </a:rPr>
              <a:t>applied for each document, creating metadata</a:t>
            </a:r>
          </a:p>
        </p:txBody>
      </p:sp>
      <p:sp>
        <p:nvSpPr>
          <p:cNvPr id="20" name="Title 1">
            <a:extLst>
              <a:ext uri="{FF2B5EF4-FFF2-40B4-BE49-F238E27FC236}">
                <a16:creationId xmlns:a16="http://schemas.microsoft.com/office/drawing/2014/main" id="{FF61AC96-FDFD-4D75-9709-FD65A1DC88D1}"/>
              </a:ext>
            </a:extLst>
          </p:cNvPr>
          <p:cNvSpPr txBox="1">
            <a:spLocks/>
          </p:cNvSpPr>
          <p:nvPr/>
        </p:nvSpPr>
        <p:spPr>
          <a:xfrm>
            <a:off x="274639" y="295275"/>
            <a:ext cx="11889564" cy="917575"/>
          </a:xfrm>
          <a:prstGeom prst="rect">
            <a:avLst/>
          </a:prstGeom>
        </p:spPr>
        <p:txBody>
          <a:bodyPr/>
          <a:lstStyle>
            <a:lvl1pPr algn="l" defTabSz="932470"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200" dirty="0">
                <a:latin typeface="Segoe UI Semibold" panose="020B0702040204020203" pitchFamily="34" charset="0"/>
                <a:cs typeface="Segoe UI Semibold" panose="020B0702040204020203" pitchFamily="34" charset="0"/>
              </a:rPr>
              <a:t>How it works</a:t>
            </a:r>
          </a:p>
        </p:txBody>
      </p:sp>
    </p:spTree>
    <p:custDataLst>
      <p:tags r:id="rId1"/>
    </p:custDataLst>
    <p:extLst>
      <p:ext uri="{BB962C8B-B14F-4D97-AF65-F5344CB8AC3E}">
        <p14:creationId xmlns:p14="http://schemas.microsoft.com/office/powerpoint/2010/main" val="214962043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013AED52-AB0A-4D1C-A46A-5CBE117F1FE7}"/>
              </a:ext>
            </a:extLst>
          </p:cNvPr>
          <p:cNvSpPr/>
          <p:nvPr/>
        </p:nvSpPr>
        <p:spPr bwMode="auto">
          <a:xfrm>
            <a:off x="1485453" y="4655727"/>
            <a:ext cx="2535953" cy="5423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Bot Service</a:t>
            </a:r>
          </a:p>
          <a:p>
            <a:pPr algn="ctr" defTabSz="950663" fontAlgn="base">
              <a:spcBef>
                <a:spcPct val="0"/>
              </a:spcBef>
              <a:spcAft>
                <a:spcPct val="0"/>
              </a:spcAft>
              <a:defRPr/>
            </a:pPr>
            <a:r>
              <a:rPr lang="en-US" sz="1428" dirty="0">
                <a:solidFill>
                  <a:srgbClr val="1A1A1A"/>
                </a:solidFill>
                <a:latin typeface="Segoe UI Semibold"/>
              </a:rPr>
              <a:t>Azure Cognitive Services</a:t>
            </a:r>
          </a:p>
        </p:txBody>
      </p:sp>
      <p:sp>
        <p:nvSpPr>
          <p:cNvPr id="65" name="Rectangle 64">
            <a:extLst>
              <a:ext uri="{FF2B5EF4-FFF2-40B4-BE49-F238E27FC236}">
                <a16:creationId xmlns:a16="http://schemas.microsoft.com/office/drawing/2014/main" id="{DF120853-7BCA-4DFB-86C5-3E72C8B21C60}"/>
              </a:ext>
            </a:extLst>
          </p:cNvPr>
          <p:cNvSpPr/>
          <p:nvPr/>
        </p:nvSpPr>
        <p:spPr bwMode="auto">
          <a:xfrm>
            <a:off x="8280181" y="4662525"/>
            <a:ext cx="2535953" cy="5336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Cognitive Search</a:t>
            </a:r>
          </a:p>
          <a:p>
            <a:pPr algn="ctr" defTabSz="950663" fontAlgn="base">
              <a:spcBef>
                <a:spcPct val="0"/>
              </a:spcBef>
              <a:spcAft>
                <a:spcPct val="0"/>
              </a:spcAft>
              <a:defRPr/>
            </a:pPr>
            <a:r>
              <a:rPr lang="en-US" sz="1428" dirty="0">
                <a:solidFill>
                  <a:srgbClr val="1A1A1A"/>
                </a:solidFill>
                <a:latin typeface="Segoe UI Semibold"/>
              </a:rPr>
              <a:t>Forms Recognizer</a:t>
            </a:r>
          </a:p>
        </p:txBody>
      </p:sp>
      <p:sp>
        <p:nvSpPr>
          <p:cNvPr id="66" name="Rectangle 65">
            <a:extLst>
              <a:ext uri="{FF2B5EF4-FFF2-40B4-BE49-F238E27FC236}">
                <a16:creationId xmlns:a16="http://schemas.microsoft.com/office/drawing/2014/main" id="{1D2CE252-9D55-4B16-BB03-13EE0BC7EECE}"/>
              </a:ext>
            </a:extLst>
          </p:cNvPr>
          <p:cNvSpPr/>
          <p:nvPr/>
        </p:nvSpPr>
        <p:spPr bwMode="auto">
          <a:xfrm>
            <a:off x="4950261" y="4638864"/>
            <a:ext cx="2535953" cy="76651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algn="ctr" defTabSz="950663" fontAlgn="base">
              <a:spcBef>
                <a:spcPct val="0"/>
              </a:spcBef>
              <a:spcAft>
                <a:spcPct val="0"/>
              </a:spcAft>
              <a:defRPr/>
            </a:pPr>
            <a:r>
              <a:rPr lang="en-US" sz="1428" dirty="0">
                <a:solidFill>
                  <a:srgbClr val="1A1A1A"/>
                </a:solidFill>
                <a:latin typeface="Segoe UI Semibold"/>
              </a:rPr>
              <a:t>Azure Databricks</a:t>
            </a:r>
          </a:p>
          <a:p>
            <a:pPr algn="ctr" defTabSz="950663" fontAlgn="base">
              <a:spcBef>
                <a:spcPct val="0"/>
              </a:spcBef>
              <a:spcAft>
                <a:spcPct val="0"/>
              </a:spcAft>
              <a:defRPr/>
            </a:pPr>
            <a:r>
              <a:rPr lang="en-US" sz="1428" dirty="0">
                <a:solidFill>
                  <a:srgbClr val="1A1A1A"/>
                </a:solidFill>
                <a:latin typeface="Segoe UI Semibold"/>
              </a:rPr>
              <a:t>Azure Machine Learning</a:t>
            </a:r>
          </a:p>
          <a:p>
            <a:pPr algn="ctr" defTabSz="950663" fontAlgn="base">
              <a:spcBef>
                <a:spcPct val="0"/>
              </a:spcBef>
              <a:spcAft>
                <a:spcPct val="0"/>
              </a:spcAft>
              <a:defRPr/>
            </a:pPr>
            <a:r>
              <a:rPr lang="en-US" sz="1428" dirty="0">
                <a:solidFill>
                  <a:srgbClr val="1A1A1A"/>
                </a:solidFill>
                <a:latin typeface="Segoe UI Semibold"/>
              </a:rPr>
              <a:t>Azure AI infrastructure</a:t>
            </a:r>
          </a:p>
        </p:txBody>
      </p:sp>
      <p:sp>
        <p:nvSpPr>
          <p:cNvPr id="108" name="TextBox 107">
            <a:extLst>
              <a:ext uri="{FF2B5EF4-FFF2-40B4-BE49-F238E27FC236}">
                <a16:creationId xmlns:a16="http://schemas.microsoft.com/office/drawing/2014/main" id="{7C85FDAA-2058-4A84-9B12-4D1FC7753A7D}"/>
              </a:ext>
            </a:extLst>
          </p:cNvPr>
          <p:cNvSpPr txBox="1"/>
          <p:nvPr/>
        </p:nvSpPr>
        <p:spPr>
          <a:xfrm>
            <a:off x="8523066" y="2565842"/>
            <a:ext cx="2050184"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Knowledge mining</a:t>
            </a:r>
          </a:p>
        </p:txBody>
      </p:sp>
      <p:sp>
        <p:nvSpPr>
          <p:cNvPr id="112" name="TextBox 111">
            <a:extLst>
              <a:ext uri="{FF2B5EF4-FFF2-40B4-BE49-F238E27FC236}">
                <a16:creationId xmlns:a16="http://schemas.microsoft.com/office/drawing/2014/main" id="{7D742A05-61B8-4692-85FD-1C3F94F436FE}"/>
              </a:ext>
            </a:extLst>
          </p:cNvPr>
          <p:cNvSpPr txBox="1"/>
          <p:nvPr/>
        </p:nvSpPr>
        <p:spPr>
          <a:xfrm>
            <a:off x="1829522" y="2559045"/>
            <a:ext cx="1849089" cy="288137"/>
          </a:xfrm>
          <a:prstGeom prst="rect">
            <a:avLst/>
          </a:prstGeom>
          <a:noFill/>
        </p:spPr>
        <p:txBody>
          <a:bodyPr wrap="none" lIns="0" tIns="0" rIns="0" bIns="0" rtlCol="0" anchor="t">
            <a:spAutoFit/>
          </a:bodyPr>
          <a:lstStyle/>
          <a:p>
            <a:pPr algn="ctr" defTabSz="950663" fontAlgn="base">
              <a:spcBef>
                <a:spcPct val="0"/>
              </a:spcBef>
              <a:defRPr/>
            </a:pPr>
            <a:r>
              <a:rPr lang="en-US" sz="1836" dirty="0">
                <a:solidFill>
                  <a:srgbClr val="0078D4"/>
                </a:solidFill>
                <a:latin typeface="Segoe UI Semibold"/>
              </a:rPr>
              <a:t>AI apps &amp; agents</a:t>
            </a:r>
          </a:p>
        </p:txBody>
      </p:sp>
      <p:sp>
        <p:nvSpPr>
          <p:cNvPr id="116" name="TextBox 115">
            <a:extLst>
              <a:ext uri="{FF2B5EF4-FFF2-40B4-BE49-F238E27FC236}">
                <a16:creationId xmlns:a16="http://schemas.microsoft.com/office/drawing/2014/main" id="{6A6C0BCD-75D3-4D79-A0AF-023B62D83899}"/>
              </a:ext>
            </a:extLst>
          </p:cNvPr>
          <p:cNvSpPr txBox="1"/>
          <p:nvPr/>
        </p:nvSpPr>
        <p:spPr>
          <a:xfrm>
            <a:off x="5274075" y="2542181"/>
            <a:ext cx="1888327" cy="288137"/>
          </a:xfrm>
          <a:prstGeom prst="rect">
            <a:avLst/>
          </a:prstGeom>
          <a:noFill/>
        </p:spPr>
        <p:txBody>
          <a:bodyPr wrap="none" lIns="0" tIns="0" rIns="0" bIns="0" rtlCol="0">
            <a:spAutoFit/>
          </a:bodyPr>
          <a:lstStyle/>
          <a:p>
            <a:pPr algn="ctr" defTabSz="950663" fontAlgn="base">
              <a:spcBef>
                <a:spcPct val="0"/>
              </a:spcBef>
              <a:defRPr/>
            </a:pPr>
            <a:r>
              <a:rPr lang="en-US" sz="1836" dirty="0">
                <a:solidFill>
                  <a:srgbClr val="0078D4"/>
                </a:solidFill>
                <a:latin typeface="Segoe UI Semibold"/>
              </a:rPr>
              <a:t>Machine learning</a:t>
            </a:r>
          </a:p>
        </p:txBody>
      </p:sp>
      <p:grpSp>
        <p:nvGrpSpPr>
          <p:cNvPr id="48" name="Group 47">
            <a:extLst>
              <a:ext uri="{FF2B5EF4-FFF2-40B4-BE49-F238E27FC236}">
                <a16:creationId xmlns:a16="http://schemas.microsoft.com/office/drawing/2014/main" id="{1147F312-E8EC-411B-AC73-0FF194E1D68A}"/>
              </a:ext>
            </a:extLst>
          </p:cNvPr>
          <p:cNvGrpSpPr/>
          <p:nvPr/>
        </p:nvGrpSpPr>
        <p:grpSpPr>
          <a:xfrm>
            <a:off x="2222894" y="3261424"/>
            <a:ext cx="1001395" cy="1001395"/>
            <a:chOff x="2234350" y="1976027"/>
            <a:chExt cx="1158327" cy="1158328"/>
          </a:xfrm>
        </p:grpSpPr>
        <p:sp>
          <p:nvSpPr>
            <p:cNvPr id="72" name="Oval 9">
              <a:extLst>
                <a:ext uri="{FF2B5EF4-FFF2-40B4-BE49-F238E27FC236}">
                  <a16:creationId xmlns:a16="http://schemas.microsoft.com/office/drawing/2014/main" id="{908C9DCF-81CC-45ED-A1DB-1EA8F7A99004}"/>
                </a:ext>
              </a:extLst>
            </p:cNvPr>
            <p:cNvSpPr>
              <a:spLocks noChangeArrowheads="1"/>
            </p:cNvSpPr>
            <p:nvPr/>
          </p:nvSpPr>
          <p:spPr bwMode="auto">
            <a:xfrm>
              <a:off x="2234350" y="1976027"/>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grpSp>
          <p:nvGrpSpPr>
            <p:cNvPr id="73" name="Group 72">
              <a:extLst>
                <a:ext uri="{FF2B5EF4-FFF2-40B4-BE49-F238E27FC236}">
                  <a16:creationId xmlns:a16="http://schemas.microsoft.com/office/drawing/2014/main" id="{99FD8372-BF6E-42C0-9647-2012E395D0EB}"/>
                </a:ext>
              </a:extLst>
            </p:cNvPr>
            <p:cNvGrpSpPr/>
            <p:nvPr/>
          </p:nvGrpSpPr>
          <p:grpSpPr>
            <a:xfrm>
              <a:off x="2506262" y="2276142"/>
              <a:ext cx="629742" cy="436179"/>
              <a:chOff x="3186734" y="2614346"/>
              <a:chExt cx="675958" cy="468190"/>
            </a:xfrm>
          </p:grpSpPr>
          <p:sp>
            <p:nvSpPr>
              <p:cNvPr id="74" name="Freeform: Shape 73">
                <a:extLst>
                  <a:ext uri="{FF2B5EF4-FFF2-40B4-BE49-F238E27FC236}">
                    <a16:creationId xmlns:a16="http://schemas.microsoft.com/office/drawing/2014/main" id="{CAA73395-8999-41C0-A434-2C108ECC8139}"/>
                  </a:ext>
                </a:extLst>
              </p:cNvPr>
              <p:cNvSpPr>
                <a:spLocks/>
              </p:cNvSpPr>
              <p:nvPr/>
            </p:nvSpPr>
            <p:spPr bwMode="auto">
              <a:xfrm>
                <a:off x="3186734" y="2614346"/>
                <a:ext cx="501632" cy="403440"/>
              </a:xfrm>
              <a:custGeom>
                <a:avLst/>
                <a:gdLst>
                  <a:gd name="connsiteX0" fmla="*/ 486708 w 3583341"/>
                  <a:gd name="connsiteY0" fmla="*/ 0 h 2881921"/>
                  <a:gd name="connsiteX1" fmla="*/ 3293031 w 3583341"/>
                  <a:gd name="connsiteY1" fmla="*/ 0 h 2881921"/>
                  <a:gd name="connsiteX2" fmla="*/ 3583341 w 3583341"/>
                  <a:gd name="connsiteY2" fmla="*/ 289571 h 2881921"/>
                  <a:gd name="connsiteX3" fmla="*/ 3583341 w 3583341"/>
                  <a:gd name="connsiteY3" fmla="*/ 2592350 h 2881921"/>
                  <a:gd name="connsiteX4" fmla="*/ 3293031 w 3583341"/>
                  <a:gd name="connsiteY4" fmla="*/ 2881921 h 2881921"/>
                  <a:gd name="connsiteX5" fmla="*/ 486708 w 3583341"/>
                  <a:gd name="connsiteY5" fmla="*/ 2881921 h 2881921"/>
                  <a:gd name="connsiteX6" fmla="*/ 203310 w 3583341"/>
                  <a:gd name="connsiteY6" fmla="*/ 2592350 h 2881921"/>
                  <a:gd name="connsiteX7" fmla="*/ 203310 w 3583341"/>
                  <a:gd name="connsiteY7" fmla="*/ 1261056 h 2881921"/>
                  <a:gd name="connsiteX8" fmla="*/ 203310 w 3583341"/>
                  <a:gd name="connsiteY8" fmla="*/ 1169815 h 2881921"/>
                  <a:gd name="connsiteX9" fmla="*/ 0 w 3583341"/>
                  <a:gd name="connsiteY9" fmla="*/ 986054 h 2881921"/>
                  <a:gd name="connsiteX10" fmla="*/ 203310 w 3583341"/>
                  <a:gd name="connsiteY10" fmla="*/ 794473 h 2881921"/>
                  <a:gd name="connsiteX11" fmla="*/ 203310 w 3583341"/>
                  <a:gd name="connsiteY11" fmla="*/ 771589 h 2881921"/>
                  <a:gd name="connsiteX12" fmla="*/ 203310 w 3583341"/>
                  <a:gd name="connsiteY12" fmla="*/ 289571 h 2881921"/>
                  <a:gd name="connsiteX13" fmla="*/ 486708 w 3583341"/>
                  <a:gd name="connsiteY13" fmla="*/ 0 h 288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83341" h="2881921">
                    <a:moveTo>
                      <a:pt x="486708" y="0"/>
                    </a:moveTo>
                    <a:cubicBezTo>
                      <a:pt x="3293031" y="0"/>
                      <a:pt x="3293031" y="0"/>
                      <a:pt x="3293031" y="0"/>
                    </a:cubicBezTo>
                    <a:cubicBezTo>
                      <a:pt x="3452011" y="0"/>
                      <a:pt x="3583341" y="130996"/>
                      <a:pt x="3583341" y="289571"/>
                    </a:cubicBezTo>
                    <a:cubicBezTo>
                      <a:pt x="3583341" y="2592350"/>
                      <a:pt x="3583341" y="2592350"/>
                      <a:pt x="3583341" y="2592350"/>
                    </a:cubicBezTo>
                    <a:cubicBezTo>
                      <a:pt x="3583341" y="2750925"/>
                      <a:pt x="3452011" y="2881921"/>
                      <a:pt x="3293031" y="2881921"/>
                    </a:cubicBezTo>
                    <a:cubicBezTo>
                      <a:pt x="486708" y="2881921"/>
                      <a:pt x="486708" y="2881921"/>
                      <a:pt x="486708" y="2881921"/>
                    </a:cubicBezTo>
                    <a:cubicBezTo>
                      <a:pt x="327729" y="2881921"/>
                      <a:pt x="203310" y="2750925"/>
                      <a:pt x="203310" y="2592350"/>
                    </a:cubicBezTo>
                    <a:cubicBezTo>
                      <a:pt x="203310" y="2016655"/>
                      <a:pt x="203310" y="1584884"/>
                      <a:pt x="203310" y="1261056"/>
                    </a:cubicBezTo>
                    <a:lnTo>
                      <a:pt x="203310" y="1169815"/>
                    </a:lnTo>
                    <a:lnTo>
                      <a:pt x="0" y="986054"/>
                    </a:lnTo>
                    <a:lnTo>
                      <a:pt x="203310" y="794473"/>
                    </a:lnTo>
                    <a:lnTo>
                      <a:pt x="203310" y="771589"/>
                    </a:lnTo>
                    <a:cubicBezTo>
                      <a:pt x="203310" y="289571"/>
                      <a:pt x="203310" y="289571"/>
                      <a:pt x="203310" y="289571"/>
                    </a:cubicBezTo>
                    <a:cubicBezTo>
                      <a:pt x="203310" y="130996"/>
                      <a:pt x="327729" y="0"/>
                      <a:pt x="486708" y="0"/>
                    </a:cubicBezTo>
                    <a:close/>
                  </a:path>
                </a:pathLst>
              </a:custGeom>
              <a:solidFill>
                <a:srgbClr val="09538F"/>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5" name="Rectangle 27">
                <a:extLst>
                  <a:ext uri="{FF2B5EF4-FFF2-40B4-BE49-F238E27FC236}">
                    <a16:creationId xmlns:a16="http://schemas.microsoft.com/office/drawing/2014/main" id="{B450AEA2-1BAC-4AFE-950F-6BC2D5F5E19C}"/>
                  </a:ext>
                </a:extLst>
              </p:cNvPr>
              <p:cNvSpPr>
                <a:spLocks noChangeArrowheads="1"/>
              </p:cNvSpPr>
              <p:nvPr/>
            </p:nvSpPr>
            <p:spPr bwMode="auto">
              <a:xfrm>
                <a:off x="3271407" y="2666288"/>
                <a:ext cx="248326"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6" name="Rectangle 31">
                <a:extLst>
                  <a:ext uri="{FF2B5EF4-FFF2-40B4-BE49-F238E27FC236}">
                    <a16:creationId xmlns:a16="http://schemas.microsoft.com/office/drawing/2014/main" id="{EF7DB52E-4ECF-4123-A660-12EF27BB5DFC}"/>
                  </a:ext>
                </a:extLst>
              </p:cNvPr>
              <p:cNvSpPr>
                <a:spLocks noChangeArrowheads="1"/>
              </p:cNvSpPr>
              <p:nvPr/>
            </p:nvSpPr>
            <p:spPr bwMode="auto">
              <a:xfrm>
                <a:off x="3271407" y="2723211"/>
                <a:ext cx="335844" cy="23481"/>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7" name="Rectangle 32">
                <a:extLst>
                  <a:ext uri="{FF2B5EF4-FFF2-40B4-BE49-F238E27FC236}">
                    <a16:creationId xmlns:a16="http://schemas.microsoft.com/office/drawing/2014/main" id="{1B767CED-A7CA-4505-8103-38D9D5B648A8}"/>
                  </a:ext>
                </a:extLst>
              </p:cNvPr>
              <p:cNvSpPr>
                <a:spLocks noChangeArrowheads="1"/>
              </p:cNvSpPr>
              <p:nvPr/>
            </p:nvSpPr>
            <p:spPr bwMode="auto">
              <a:xfrm>
                <a:off x="3271407" y="2781557"/>
                <a:ext cx="335844" cy="22769"/>
              </a:xfrm>
              <a:prstGeom prst="rect">
                <a:avLst/>
              </a:prstGeom>
              <a:solidFill>
                <a:srgbClr val="459BDD"/>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78" name="Freeform: Shape 77">
                <a:extLst>
                  <a:ext uri="{FF2B5EF4-FFF2-40B4-BE49-F238E27FC236}">
                    <a16:creationId xmlns:a16="http://schemas.microsoft.com/office/drawing/2014/main" id="{56E39BCC-9C85-451C-9B6E-F502A32A6B5F}"/>
                  </a:ext>
                </a:extLst>
              </p:cNvPr>
              <p:cNvSpPr>
                <a:spLocks/>
              </p:cNvSpPr>
              <p:nvPr/>
            </p:nvSpPr>
            <p:spPr bwMode="auto">
              <a:xfrm>
                <a:off x="3359637" y="2768749"/>
                <a:ext cx="503055" cy="313787"/>
              </a:xfrm>
              <a:custGeom>
                <a:avLst/>
                <a:gdLst>
                  <a:gd name="connsiteX0" fmla="*/ 290309 w 3593507"/>
                  <a:gd name="connsiteY0" fmla="*/ 0 h 2241494"/>
                  <a:gd name="connsiteX1" fmla="*/ 3096634 w 3593507"/>
                  <a:gd name="connsiteY1" fmla="*/ 0 h 2241494"/>
                  <a:gd name="connsiteX2" fmla="*/ 3380031 w 3593507"/>
                  <a:gd name="connsiteY2" fmla="*/ 289670 h 2241494"/>
                  <a:gd name="connsiteX3" fmla="*/ 3380031 w 3593507"/>
                  <a:gd name="connsiteY3" fmla="*/ 1162855 h 2241494"/>
                  <a:gd name="connsiteX4" fmla="*/ 3380031 w 3593507"/>
                  <a:gd name="connsiteY4" fmla="*/ 1222011 h 2241494"/>
                  <a:gd name="connsiteX5" fmla="*/ 3593507 w 3593507"/>
                  <a:gd name="connsiteY5" fmla="*/ 1423171 h 2241494"/>
                  <a:gd name="connsiteX6" fmla="*/ 3380031 w 3593507"/>
                  <a:gd name="connsiteY6" fmla="*/ 1616120 h 2241494"/>
                  <a:gd name="connsiteX7" fmla="*/ 3380031 w 3593507"/>
                  <a:gd name="connsiteY7" fmla="*/ 1661666 h 2241494"/>
                  <a:gd name="connsiteX8" fmla="*/ 3380031 w 3593507"/>
                  <a:gd name="connsiteY8" fmla="*/ 1958721 h 2241494"/>
                  <a:gd name="connsiteX9" fmla="*/ 3096634 w 3593507"/>
                  <a:gd name="connsiteY9" fmla="*/ 2241494 h 2241494"/>
                  <a:gd name="connsiteX10" fmla="*/ 290309 w 3593507"/>
                  <a:gd name="connsiteY10" fmla="*/ 2241494 h 2241494"/>
                  <a:gd name="connsiteX11" fmla="*/ 0 w 3593507"/>
                  <a:gd name="connsiteY11" fmla="*/ 1958721 h 2241494"/>
                  <a:gd name="connsiteX12" fmla="*/ 0 w 3593507"/>
                  <a:gd name="connsiteY12" fmla="*/ 289670 h 2241494"/>
                  <a:gd name="connsiteX13" fmla="*/ 290309 w 3593507"/>
                  <a:gd name="connsiteY13" fmla="*/ 0 h 2241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593507" h="2241494">
                    <a:moveTo>
                      <a:pt x="290309" y="0"/>
                    </a:moveTo>
                    <a:cubicBezTo>
                      <a:pt x="3096634" y="0"/>
                      <a:pt x="3096634" y="0"/>
                      <a:pt x="3096634" y="0"/>
                    </a:cubicBezTo>
                    <a:cubicBezTo>
                      <a:pt x="3255613" y="0"/>
                      <a:pt x="3380031" y="131041"/>
                      <a:pt x="3380031" y="289670"/>
                    </a:cubicBezTo>
                    <a:cubicBezTo>
                      <a:pt x="3380031" y="654775"/>
                      <a:pt x="3380031" y="940013"/>
                      <a:pt x="3380031" y="1162855"/>
                    </a:cubicBezTo>
                    <a:lnTo>
                      <a:pt x="3380031" y="1222011"/>
                    </a:lnTo>
                    <a:lnTo>
                      <a:pt x="3593507" y="1423171"/>
                    </a:lnTo>
                    <a:lnTo>
                      <a:pt x="3380031" y="1616120"/>
                    </a:lnTo>
                    <a:lnTo>
                      <a:pt x="3380031" y="1661666"/>
                    </a:lnTo>
                    <a:cubicBezTo>
                      <a:pt x="3380031" y="1958721"/>
                      <a:pt x="3380031" y="1958721"/>
                      <a:pt x="3380031" y="1958721"/>
                    </a:cubicBezTo>
                    <a:cubicBezTo>
                      <a:pt x="3380031" y="2117350"/>
                      <a:pt x="3255613" y="2241494"/>
                      <a:pt x="3096634" y="2241494"/>
                    </a:cubicBezTo>
                    <a:cubicBezTo>
                      <a:pt x="290309" y="2241494"/>
                      <a:pt x="290309" y="2241494"/>
                      <a:pt x="290309" y="2241494"/>
                    </a:cubicBezTo>
                    <a:cubicBezTo>
                      <a:pt x="131330" y="2241494"/>
                      <a:pt x="0" y="2117350"/>
                      <a:pt x="0" y="1958721"/>
                    </a:cubicBezTo>
                    <a:cubicBezTo>
                      <a:pt x="0" y="289670"/>
                      <a:pt x="0" y="289670"/>
                      <a:pt x="0" y="289670"/>
                    </a:cubicBezTo>
                    <a:cubicBezTo>
                      <a:pt x="0" y="131041"/>
                      <a:pt x="131330" y="0"/>
                      <a:pt x="290309" y="0"/>
                    </a:cubicBezTo>
                    <a:close/>
                  </a:path>
                </a:pathLst>
              </a:custGeom>
              <a:solidFill>
                <a:schemeClr val="bg1"/>
              </a:solidFill>
              <a:ln w="7938" cap="flat">
                <a:noFill/>
                <a:prstDash val="solid"/>
                <a:miter lim="800000"/>
                <a:headEnd/>
                <a:tailEnd/>
              </a:ln>
            </p:spPr>
            <p:txBody>
              <a:bodyPr vert="horz" wrap="square" lIns="93260" tIns="46630" rIns="93260" bIns="46630" numCol="1" anchor="t" anchorCtr="0" compatLnSpc="1">
                <a:prstTxWarp prst="textNoShape">
                  <a:avLst/>
                </a:prstTxWarp>
                <a:noAutofit/>
              </a:bodyPr>
              <a:lstStyle/>
              <a:p>
                <a:pPr defTabSz="932597">
                  <a:defRPr/>
                </a:pPr>
                <a:endParaRPr lang="en-US" sz="1836" kern="0" dirty="0">
                  <a:solidFill>
                    <a:srgbClr val="1A1A1A"/>
                  </a:solidFill>
                  <a:latin typeface="Segoe UI"/>
                </a:endParaRPr>
              </a:p>
            </p:txBody>
          </p:sp>
          <p:sp>
            <p:nvSpPr>
              <p:cNvPr id="79" name="Rectangle 78">
                <a:extLst>
                  <a:ext uri="{FF2B5EF4-FFF2-40B4-BE49-F238E27FC236}">
                    <a16:creationId xmlns:a16="http://schemas.microsoft.com/office/drawing/2014/main" id="{D906EA5D-00CC-4CE8-B419-37E460C37036}"/>
                  </a:ext>
                </a:extLst>
              </p:cNvPr>
              <p:cNvSpPr>
                <a:spLocks noChangeArrowheads="1"/>
              </p:cNvSpPr>
              <p:nvPr/>
            </p:nvSpPr>
            <p:spPr bwMode="auto">
              <a:xfrm>
                <a:off x="3679828" y="2892556"/>
                <a:ext cx="108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0" name="Rectangle 79">
                <a:extLst>
                  <a:ext uri="{FF2B5EF4-FFF2-40B4-BE49-F238E27FC236}">
                    <a16:creationId xmlns:a16="http://schemas.microsoft.com/office/drawing/2014/main" id="{136E7930-C1C4-4D2B-BB3C-CAD427482BC7}"/>
                  </a:ext>
                </a:extLst>
              </p:cNvPr>
              <p:cNvSpPr>
                <a:spLocks noChangeArrowheads="1"/>
              </p:cNvSpPr>
              <p:nvPr/>
            </p:nvSpPr>
            <p:spPr bwMode="auto">
              <a:xfrm>
                <a:off x="3642828" y="2950190"/>
                <a:ext cx="145153"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1" name="Rectangle 80">
                <a:extLst>
                  <a:ext uri="{FF2B5EF4-FFF2-40B4-BE49-F238E27FC236}">
                    <a16:creationId xmlns:a16="http://schemas.microsoft.com/office/drawing/2014/main" id="{00D5509A-4B04-4757-A3B4-E7EB8ACD0F08}"/>
                  </a:ext>
                </a:extLst>
              </p:cNvPr>
              <p:cNvSpPr>
                <a:spLocks noChangeArrowheads="1"/>
              </p:cNvSpPr>
              <p:nvPr/>
            </p:nvSpPr>
            <p:spPr bwMode="auto">
              <a:xfrm>
                <a:off x="3721097" y="3008536"/>
                <a:ext cx="66884" cy="22058"/>
              </a:xfrm>
              <a:prstGeom prst="rect">
                <a:avLst/>
              </a:prstGeom>
              <a:solidFill>
                <a:srgbClr val="D9D9D9"/>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2" name="Oval 33">
                <a:extLst>
                  <a:ext uri="{FF2B5EF4-FFF2-40B4-BE49-F238E27FC236}">
                    <a16:creationId xmlns:a16="http://schemas.microsoft.com/office/drawing/2014/main" id="{B6E7F327-AD15-4821-B1D5-FF7A3CD7454F}"/>
                  </a:ext>
                </a:extLst>
              </p:cNvPr>
              <p:cNvSpPr>
                <a:spLocks noChangeArrowheads="1"/>
              </p:cNvSpPr>
              <p:nvPr/>
            </p:nvSpPr>
            <p:spPr bwMode="auto">
              <a:xfrm>
                <a:off x="348344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3" name="Oval 34">
                <a:extLst>
                  <a:ext uri="{FF2B5EF4-FFF2-40B4-BE49-F238E27FC236}">
                    <a16:creationId xmlns:a16="http://schemas.microsoft.com/office/drawing/2014/main" id="{EF6B4B9B-925C-4EF8-8DD1-4E4C9BE080B4}"/>
                  </a:ext>
                </a:extLst>
              </p:cNvPr>
              <p:cNvSpPr>
                <a:spLocks noChangeArrowheads="1"/>
              </p:cNvSpPr>
              <p:nvPr/>
            </p:nvSpPr>
            <p:spPr bwMode="auto">
              <a:xfrm>
                <a:off x="3529694" y="2884018"/>
                <a:ext cx="27038" cy="27038"/>
              </a:xfrm>
              <a:prstGeom prst="ellipse">
                <a:avLst/>
              </a:pr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4" name="Freeform 35">
                <a:extLst>
                  <a:ext uri="{FF2B5EF4-FFF2-40B4-BE49-F238E27FC236}">
                    <a16:creationId xmlns:a16="http://schemas.microsoft.com/office/drawing/2014/main" id="{EC2CA8BC-219F-45A2-AF08-176479DD3F78}"/>
                  </a:ext>
                </a:extLst>
              </p:cNvPr>
              <p:cNvSpPr>
                <a:spLocks/>
              </p:cNvSpPr>
              <p:nvPr/>
            </p:nvSpPr>
            <p:spPr bwMode="auto">
              <a:xfrm>
                <a:off x="3397348" y="2814287"/>
                <a:ext cx="102461" cy="168634"/>
              </a:xfrm>
              <a:custGeom>
                <a:avLst/>
                <a:gdLst>
                  <a:gd name="T0" fmla="*/ 89 w 106"/>
                  <a:gd name="T1" fmla="*/ 0 h 175"/>
                  <a:gd name="T2" fmla="*/ 7 w 106"/>
                  <a:gd name="T3" fmla="*/ 81 h 175"/>
                  <a:gd name="T4" fmla="*/ 7 w 106"/>
                  <a:gd name="T5" fmla="*/ 94 h 175"/>
                  <a:gd name="T6" fmla="*/ 89 w 106"/>
                  <a:gd name="T7" fmla="*/ 175 h 175"/>
                  <a:gd name="T8" fmla="*/ 106 w 106"/>
                  <a:gd name="T9" fmla="*/ 158 h 175"/>
                  <a:gd name="T10" fmla="*/ 34 w 106"/>
                  <a:gd name="T11" fmla="*/ 86 h 175"/>
                  <a:gd name="T12" fmla="*/ 106 w 106"/>
                  <a:gd name="T13" fmla="*/ 16 h 175"/>
                  <a:gd name="T14" fmla="*/ 89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89" y="0"/>
                    </a:moveTo>
                    <a:cubicBezTo>
                      <a:pt x="7" y="81"/>
                      <a:pt x="7" y="81"/>
                      <a:pt x="7" y="81"/>
                    </a:cubicBezTo>
                    <a:cubicBezTo>
                      <a:pt x="7" y="81"/>
                      <a:pt x="0" y="88"/>
                      <a:pt x="7" y="94"/>
                    </a:cubicBezTo>
                    <a:cubicBezTo>
                      <a:pt x="13" y="100"/>
                      <a:pt x="89" y="175"/>
                      <a:pt x="89" y="175"/>
                    </a:cubicBezTo>
                    <a:cubicBezTo>
                      <a:pt x="106" y="158"/>
                      <a:pt x="106" y="158"/>
                      <a:pt x="106" y="158"/>
                    </a:cubicBezTo>
                    <a:cubicBezTo>
                      <a:pt x="34" y="86"/>
                      <a:pt x="34" y="86"/>
                      <a:pt x="34" y="86"/>
                    </a:cubicBezTo>
                    <a:cubicBezTo>
                      <a:pt x="106" y="16"/>
                      <a:pt x="106" y="16"/>
                      <a:pt x="106" y="16"/>
                    </a:cubicBezTo>
                    <a:lnTo>
                      <a:pt x="89"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sp>
            <p:nvSpPr>
              <p:cNvPr id="85" name="Freeform 36">
                <a:extLst>
                  <a:ext uri="{FF2B5EF4-FFF2-40B4-BE49-F238E27FC236}">
                    <a16:creationId xmlns:a16="http://schemas.microsoft.com/office/drawing/2014/main" id="{DD516209-F549-475E-BFFB-CB8418E43BBE}"/>
                  </a:ext>
                </a:extLst>
              </p:cNvPr>
              <p:cNvSpPr>
                <a:spLocks/>
              </p:cNvSpPr>
              <p:nvPr/>
            </p:nvSpPr>
            <p:spPr bwMode="auto">
              <a:xfrm>
                <a:off x="3536098" y="2814287"/>
                <a:ext cx="103172" cy="168634"/>
              </a:xfrm>
              <a:custGeom>
                <a:avLst/>
                <a:gdLst>
                  <a:gd name="T0" fmla="*/ 17 w 106"/>
                  <a:gd name="T1" fmla="*/ 0 h 175"/>
                  <a:gd name="T2" fmla="*/ 99 w 106"/>
                  <a:gd name="T3" fmla="*/ 81 h 175"/>
                  <a:gd name="T4" fmla="*/ 99 w 106"/>
                  <a:gd name="T5" fmla="*/ 94 h 175"/>
                  <a:gd name="T6" fmla="*/ 17 w 106"/>
                  <a:gd name="T7" fmla="*/ 175 h 175"/>
                  <a:gd name="T8" fmla="*/ 0 w 106"/>
                  <a:gd name="T9" fmla="*/ 158 h 175"/>
                  <a:gd name="T10" fmla="*/ 72 w 106"/>
                  <a:gd name="T11" fmla="*/ 86 h 175"/>
                  <a:gd name="T12" fmla="*/ 0 w 106"/>
                  <a:gd name="T13" fmla="*/ 16 h 175"/>
                  <a:gd name="T14" fmla="*/ 17 w 106"/>
                  <a:gd name="T15" fmla="*/ 0 h 1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175">
                    <a:moveTo>
                      <a:pt x="17" y="0"/>
                    </a:moveTo>
                    <a:cubicBezTo>
                      <a:pt x="99" y="81"/>
                      <a:pt x="99" y="81"/>
                      <a:pt x="99" y="81"/>
                    </a:cubicBezTo>
                    <a:cubicBezTo>
                      <a:pt x="99" y="81"/>
                      <a:pt x="106" y="88"/>
                      <a:pt x="99" y="94"/>
                    </a:cubicBezTo>
                    <a:cubicBezTo>
                      <a:pt x="93" y="100"/>
                      <a:pt x="17" y="175"/>
                      <a:pt x="17" y="175"/>
                    </a:cubicBezTo>
                    <a:cubicBezTo>
                      <a:pt x="0" y="158"/>
                      <a:pt x="0" y="158"/>
                      <a:pt x="0" y="158"/>
                    </a:cubicBezTo>
                    <a:cubicBezTo>
                      <a:pt x="72" y="86"/>
                      <a:pt x="72" y="86"/>
                      <a:pt x="72" y="86"/>
                    </a:cubicBezTo>
                    <a:cubicBezTo>
                      <a:pt x="0" y="16"/>
                      <a:pt x="0" y="16"/>
                      <a:pt x="0" y="16"/>
                    </a:cubicBezTo>
                    <a:lnTo>
                      <a:pt x="17" y="0"/>
                    </a:lnTo>
                    <a:close/>
                  </a:path>
                </a:pathLst>
              </a:custGeom>
              <a:solidFill>
                <a:srgbClr val="005A9F"/>
              </a:solidFill>
              <a:ln w="7938" cap="flat">
                <a:noFill/>
                <a:prstDash val="solid"/>
                <a:miter lim="800000"/>
                <a:headEnd/>
                <a:tailEnd/>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1A1A1A"/>
                  </a:solidFill>
                  <a:latin typeface="Segoe UI"/>
                </a:endParaRPr>
              </a:p>
            </p:txBody>
          </p:sp>
        </p:grpSp>
      </p:grpSp>
      <p:grpSp>
        <p:nvGrpSpPr>
          <p:cNvPr id="3" name="Group 2">
            <a:extLst>
              <a:ext uri="{FF2B5EF4-FFF2-40B4-BE49-F238E27FC236}">
                <a16:creationId xmlns:a16="http://schemas.microsoft.com/office/drawing/2014/main" id="{9CEDD205-3FF8-45D9-9515-D67A9FA9BD84}"/>
              </a:ext>
            </a:extLst>
          </p:cNvPr>
          <p:cNvGrpSpPr/>
          <p:nvPr/>
        </p:nvGrpSpPr>
        <p:grpSpPr>
          <a:xfrm>
            <a:off x="9122779" y="3300516"/>
            <a:ext cx="1001395" cy="991942"/>
            <a:chOff x="5468716" y="6021113"/>
            <a:chExt cx="1158327" cy="1158328"/>
          </a:xfrm>
        </p:grpSpPr>
        <p:sp>
          <p:nvSpPr>
            <p:cNvPr id="137" name="Oval 9">
              <a:extLst>
                <a:ext uri="{FF2B5EF4-FFF2-40B4-BE49-F238E27FC236}">
                  <a16:creationId xmlns:a16="http://schemas.microsoft.com/office/drawing/2014/main" id="{EC410C70-87EC-4C98-B21D-420E610D977A}"/>
                </a:ext>
              </a:extLst>
            </p:cNvPr>
            <p:cNvSpPr>
              <a:spLocks noChangeArrowheads="1"/>
            </p:cNvSpPr>
            <p:nvPr/>
          </p:nvSpPr>
          <p:spPr bwMode="auto">
            <a:xfrm>
              <a:off x="5468716" y="6021113"/>
              <a:ext cx="1158327" cy="1158328"/>
            </a:xfrm>
            <a:prstGeom prst="ellipse">
              <a:avLst/>
            </a:prstGeom>
            <a:solidFill>
              <a:srgbClr val="0078D7"/>
            </a:solidFill>
            <a:ln w="10795" cap="flat" cmpd="sng" algn="ctr">
              <a:noFill/>
              <a:prstDash val="solid"/>
            </a:ln>
            <a:effectLst/>
            <a:extLst>
              <a:ext uri="{91240B29-F687-4F45-9708-019B960494DF}">
                <a14:hiddenLine xmlns:a14="http://schemas.microsoft.com/office/drawing/2010/main" w="9525">
                  <a:solidFill>
                    <a:srgbClr val="000000"/>
                  </a:solidFill>
                  <a:round/>
                  <a:headEnd/>
                  <a:tailEnd/>
                </a14:hiddenLine>
              </a:ext>
            </a:ex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a:solidFill>
                  <a:srgbClr val="0078D4"/>
                </a:solidFill>
                <a:latin typeface="Segoe UI Semilight"/>
              </a:endParaRPr>
            </a:p>
          </p:txBody>
        </p:sp>
        <p:sp>
          <p:nvSpPr>
            <p:cNvPr id="138" name="Freeform 6">
              <a:extLst>
                <a:ext uri="{FF2B5EF4-FFF2-40B4-BE49-F238E27FC236}">
                  <a16:creationId xmlns:a16="http://schemas.microsoft.com/office/drawing/2014/main" id="{7AF3E6DA-CB4C-4CCA-A7CE-3D5E05B1EE2B}"/>
                </a:ext>
              </a:extLst>
            </p:cNvPr>
            <p:cNvSpPr>
              <a:spLocks/>
            </p:cNvSpPr>
            <p:nvPr/>
          </p:nvSpPr>
          <p:spPr bwMode="auto">
            <a:xfrm>
              <a:off x="5981019" y="6721480"/>
              <a:ext cx="75918" cy="25519"/>
            </a:xfrm>
            <a:custGeom>
              <a:avLst/>
              <a:gdLst>
                <a:gd name="T0" fmla="*/ 0 w 57"/>
                <a:gd name="T1" fmla="*/ 19 h 19"/>
                <a:gd name="T2" fmla="*/ 0 w 57"/>
                <a:gd name="T3" fmla="*/ 14 h 19"/>
                <a:gd name="T4" fmla="*/ 15 w 57"/>
                <a:gd name="T5" fmla="*/ 0 h 19"/>
                <a:gd name="T6" fmla="*/ 57 w 57"/>
                <a:gd name="T7" fmla="*/ 0 h 19"/>
              </a:gdLst>
              <a:ahLst/>
              <a:cxnLst>
                <a:cxn ang="0">
                  <a:pos x="T0" y="T1"/>
                </a:cxn>
                <a:cxn ang="0">
                  <a:pos x="T2" y="T3"/>
                </a:cxn>
                <a:cxn ang="0">
                  <a:pos x="T4" y="T5"/>
                </a:cxn>
                <a:cxn ang="0">
                  <a:pos x="T6" y="T7"/>
                </a:cxn>
              </a:cxnLst>
              <a:rect l="0" t="0" r="r" b="b"/>
              <a:pathLst>
                <a:path w="57" h="19">
                  <a:moveTo>
                    <a:pt x="0" y="19"/>
                  </a:moveTo>
                  <a:cubicBezTo>
                    <a:pt x="0" y="14"/>
                    <a:pt x="0" y="14"/>
                    <a:pt x="0" y="14"/>
                  </a:cubicBezTo>
                  <a:cubicBezTo>
                    <a:pt x="0" y="6"/>
                    <a:pt x="6" y="0"/>
                    <a:pt x="15" y="0"/>
                  </a:cubicBezTo>
                  <a:cubicBezTo>
                    <a:pt x="57" y="0"/>
                    <a:pt x="57" y="0"/>
                    <a:pt x="57"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39" name="Freeform 7">
              <a:extLst>
                <a:ext uri="{FF2B5EF4-FFF2-40B4-BE49-F238E27FC236}">
                  <a16:creationId xmlns:a16="http://schemas.microsoft.com/office/drawing/2014/main" id="{089973CA-B7E3-4195-A6EE-34AB1520C8C8}"/>
                </a:ext>
              </a:extLst>
            </p:cNvPr>
            <p:cNvSpPr>
              <a:spLocks/>
            </p:cNvSpPr>
            <p:nvPr/>
          </p:nvSpPr>
          <p:spPr bwMode="auto">
            <a:xfrm>
              <a:off x="6193463" y="6579851"/>
              <a:ext cx="78470" cy="153750"/>
            </a:xfrm>
            <a:custGeom>
              <a:avLst/>
              <a:gdLst>
                <a:gd name="T0" fmla="*/ 0 w 59"/>
                <a:gd name="T1" fmla="*/ 0 h 115"/>
                <a:gd name="T2" fmla="*/ 0 w 59"/>
                <a:gd name="T3" fmla="*/ 62 h 115"/>
                <a:gd name="T4" fmla="*/ 15 w 59"/>
                <a:gd name="T5" fmla="*/ 77 h 115"/>
                <a:gd name="T6" fmla="*/ 45 w 59"/>
                <a:gd name="T7" fmla="*/ 77 h 115"/>
                <a:gd name="T8" fmla="*/ 59 w 59"/>
                <a:gd name="T9" fmla="*/ 91 h 115"/>
                <a:gd name="T10" fmla="*/ 59 w 59"/>
                <a:gd name="T11" fmla="*/ 115 h 115"/>
              </a:gdLst>
              <a:ahLst/>
              <a:cxnLst>
                <a:cxn ang="0">
                  <a:pos x="T0" y="T1"/>
                </a:cxn>
                <a:cxn ang="0">
                  <a:pos x="T2" y="T3"/>
                </a:cxn>
                <a:cxn ang="0">
                  <a:pos x="T4" y="T5"/>
                </a:cxn>
                <a:cxn ang="0">
                  <a:pos x="T6" y="T7"/>
                </a:cxn>
                <a:cxn ang="0">
                  <a:pos x="T8" y="T9"/>
                </a:cxn>
                <a:cxn ang="0">
                  <a:pos x="T10" y="T11"/>
                </a:cxn>
              </a:cxnLst>
              <a:rect l="0" t="0" r="r" b="b"/>
              <a:pathLst>
                <a:path w="59" h="115">
                  <a:moveTo>
                    <a:pt x="0" y="0"/>
                  </a:moveTo>
                  <a:cubicBezTo>
                    <a:pt x="0" y="62"/>
                    <a:pt x="0" y="62"/>
                    <a:pt x="0" y="62"/>
                  </a:cubicBezTo>
                  <a:cubicBezTo>
                    <a:pt x="0" y="70"/>
                    <a:pt x="7" y="77"/>
                    <a:pt x="15" y="77"/>
                  </a:cubicBezTo>
                  <a:cubicBezTo>
                    <a:pt x="45" y="77"/>
                    <a:pt x="45" y="77"/>
                    <a:pt x="45" y="77"/>
                  </a:cubicBezTo>
                  <a:cubicBezTo>
                    <a:pt x="53" y="77"/>
                    <a:pt x="59" y="83"/>
                    <a:pt x="59" y="91"/>
                  </a:cubicBezTo>
                  <a:cubicBezTo>
                    <a:pt x="59" y="115"/>
                    <a:pt x="59" y="115"/>
                    <a:pt x="59" y="115"/>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0" name="Freeform 8">
              <a:extLst>
                <a:ext uri="{FF2B5EF4-FFF2-40B4-BE49-F238E27FC236}">
                  <a16:creationId xmlns:a16="http://schemas.microsoft.com/office/drawing/2014/main" id="{40A3E175-82D3-4031-97A9-66DAA2E86A3E}"/>
                </a:ext>
              </a:extLst>
            </p:cNvPr>
            <p:cNvSpPr>
              <a:spLocks/>
            </p:cNvSpPr>
            <p:nvPr/>
          </p:nvSpPr>
          <p:spPr bwMode="auto">
            <a:xfrm>
              <a:off x="6221533" y="6456086"/>
              <a:ext cx="107179" cy="46572"/>
            </a:xfrm>
            <a:custGeom>
              <a:avLst/>
              <a:gdLst>
                <a:gd name="T0" fmla="*/ 0 w 80"/>
                <a:gd name="T1" fmla="*/ 35 h 35"/>
                <a:gd name="T2" fmla="*/ 69 w 80"/>
                <a:gd name="T3" fmla="*/ 35 h 35"/>
                <a:gd name="T4" fmla="*/ 80 w 80"/>
                <a:gd name="T5" fmla="*/ 23 h 35"/>
                <a:gd name="T6" fmla="*/ 80 w 80"/>
                <a:gd name="T7" fmla="*/ 0 h 35"/>
              </a:gdLst>
              <a:ahLst/>
              <a:cxnLst>
                <a:cxn ang="0">
                  <a:pos x="T0" y="T1"/>
                </a:cxn>
                <a:cxn ang="0">
                  <a:pos x="T2" y="T3"/>
                </a:cxn>
                <a:cxn ang="0">
                  <a:pos x="T4" y="T5"/>
                </a:cxn>
                <a:cxn ang="0">
                  <a:pos x="T6" y="T7"/>
                </a:cxn>
              </a:cxnLst>
              <a:rect l="0" t="0" r="r" b="b"/>
              <a:pathLst>
                <a:path w="80" h="35">
                  <a:moveTo>
                    <a:pt x="0" y="35"/>
                  </a:moveTo>
                  <a:cubicBezTo>
                    <a:pt x="69" y="35"/>
                    <a:pt x="69" y="35"/>
                    <a:pt x="69" y="35"/>
                  </a:cubicBezTo>
                  <a:cubicBezTo>
                    <a:pt x="75" y="35"/>
                    <a:pt x="80" y="30"/>
                    <a:pt x="80" y="23"/>
                  </a:cubicBezTo>
                  <a:cubicBezTo>
                    <a:pt x="80" y="0"/>
                    <a:pt x="80" y="0"/>
                    <a:pt x="80" y="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1" name="Oval 9">
              <a:extLst>
                <a:ext uri="{FF2B5EF4-FFF2-40B4-BE49-F238E27FC236}">
                  <a16:creationId xmlns:a16="http://schemas.microsoft.com/office/drawing/2014/main" id="{90DFCEBC-F008-41C2-B4C0-3D68C4E28E19}"/>
                </a:ext>
              </a:extLst>
            </p:cNvPr>
            <p:cNvSpPr>
              <a:spLocks noChangeArrowheads="1"/>
            </p:cNvSpPr>
            <p:nvPr/>
          </p:nvSpPr>
          <p:spPr bwMode="auto">
            <a:xfrm>
              <a:off x="5949759" y="6745722"/>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2" name="Oval 11">
              <a:extLst>
                <a:ext uri="{FF2B5EF4-FFF2-40B4-BE49-F238E27FC236}">
                  <a16:creationId xmlns:a16="http://schemas.microsoft.com/office/drawing/2014/main" id="{9A1083B6-9C56-410E-980D-BC9F1355DDC0}"/>
                </a:ext>
              </a:extLst>
            </p:cNvPr>
            <p:cNvSpPr>
              <a:spLocks noChangeArrowheads="1"/>
            </p:cNvSpPr>
            <p:nvPr/>
          </p:nvSpPr>
          <p:spPr bwMode="auto">
            <a:xfrm>
              <a:off x="6241310" y="6733601"/>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3" name="Oval 12">
              <a:extLst>
                <a:ext uri="{FF2B5EF4-FFF2-40B4-BE49-F238E27FC236}">
                  <a16:creationId xmlns:a16="http://schemas.microsoft.com/office/drawing/2014/main" id="{3D2486D4-E721-48FE-8410-BD3A07CF1D51}"/>
                </a:ext>
              </a:extLst>
            </p:cNvPr>
            <p:cNvSpPr>
              <a:spLocks noChangeArrowheads="1"/>
            </p:cNvSpPr>
            <p:nvPr/>
          </p:nvSpPr>
          <p:spPr bwMode="auto">
            <a:xfrm>
              <a:off x="6297451" y="6394203"/>
              <a:ext cx="61883" cy="61883"/>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4" name="Freeform 5">
              <a:extLst>
                <a:ext uri="{FF2B5EF4-FFF2-40B4-BE49-F238E27FC236}">
                  <a16:creationId xmlns:a16="http://schemas.microsoft.com/office/drawing/2014/main" id="{F6C77C85-B438-4767-99A3-6BA4F4999262}"/>
                </a:ext>
              </a:extLst>
            </p:cNvPr>
            <p:cNvSpPr>
              <a:spLocks/>
            </p:cNvSpPr>
            <p:nvPr/>
          </p:nvSpPr>
          <p:spPr bwMode="auto">
            <a:xfrm>
              <a:off x="6056938" y="6640458"/>
              <a:ext cx="54865" cy="213719"/>
            </a:xfrm>
            <a:custGeom>
              <a:avLst/>
              <a:gdLst>
                <a:gd name="T0" fmla="*/ 0 w 41"/>
                <a:gd name="T1" fmla="*/ 0 h 160"/>
                <a:gd name="T2" fmla="*/ 0 w 41"/>
                <a:gd name="T3" fmla="*/ 145 h 160"/>
                <a:gd name="T4" fmla="*/ 15 w 41"/>
                <a:gd name="T5" fmla="*/ 160 h 160"/>
                <a:gd name="T6" fmla="*/ 41 w 41"/>
                <a:gd name="T7" fmla="*/ 160 h 160"/>
              </a:gdLst>
              <a:ahLst/>
              <a:cxnLst>
                <a:cxn ang="0">
                  <a:pos x="T0" y="T1"/>
                </a:cxn>
                <a:cxn ang="0">
                  <a:pos x="T2" y="T3"/>
                </a:cxn>
                <a:cxn ang="0">
                  <a:pos x="T4" y="T5"/>
                </a:cxn>
                <a:cxn ang="0">
                  <a:pos x="T6" y="T7"/>
                </a:cxn>
              </a:cxnLst>
              <a:rect l="0" t="0" r="r" b="b"/>
              <a:pathLst>
                <a:path w="41" h="160">
                  <a:moveTo>
                    <a:pt x="0" y="0"/>
                  </a:moveTo>
                  <a:cubicBezTo>
                    <a:pt x="0" y="145"/>
                    <a:pt x="0" y="145"/>
                    <a:pt x="0" y="145"/>
                  </a:cubicBezTo>
                  <a:cubicBezTo>
                    <a:pt x="0" y="154"/>
                    <a:pt x="6" y="160"/>
                    <a:pt x="15" y="160"/>
                  </a:cubicBezTo>
                  <a:cubicBezTo>
                    <a:pt x="41" y="160"/>
                    <a:pt x="41" y="160"/>
                    <a:pt x="41" y="160"/>
                  </a:cubicBezTo>
                </a:path>
              </a:pathLst>
            </a:cu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sp>
          <p:nvSpPr>
            <p:cNvPr id="145" name="Oval 10">
              <a:extLst>
                <a:ext uri="{FF2B5EF4-FFF2-40B4-BE49-F238E27FC236}">
                  <a16:creationId xmlns:a16="http://schemas.microsoft.com/office/drawing/2014/main" id="{97C14A75-2B3C-4D41-8500-0A030524DDEE}"/>
                </a:ext>
              </a:extLst>
            </p:cNvPr>
            <p:cNvSpPr>
              <a:spLocks noChangeArrowheads="1"/>
            </p:cNvSpPr>
            <p:nvPr/>
          </p:nvSpPr>
          <p:spPr bwMode="auto">
            <a:xfrm>
              <a:off x="6111803" y="6823554"/>
              <a:ext cx="61245" cy="61245"/>
            </a:xfrm>
            <a:prstGeom prst="ellipse">
              <a:avLst/>
            </a:prstGeom>
            <a:noFill/>
            <a:ln w="22225">
              <a:solidFill>
                <a:schemeClr val="bg1"/>
              </a:solidFill>
            </a:ln>
            <a:effectLst>
              <a:outerShdw dist="12700" dir="2700000" algn="tl" rotWithShape="0">
                <a:prstClr val="black">
                  <a:alpha val="25000"/>
                </a:prstClr>
              </a:outerShdw>
            </a:effectLst>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63">
                <a:defRPr/>
              </a:pPr>
              <a:endParaRPr lang="en-US" dirty="0">
                <a:solidFill>
                  <a:srgbClr val="1A1A1A"/>
                </a:solidFill>
                <a:latin typeface="Segoe UI"/>
              </a:endParaRPr>
            </a:p>
          </p:txBody>
        </p:sp>
        <p:grpSp>
          <p:nvGrpSpPr>
            <p:cNvPr id="146" name="Magnifying_Glass">
              <a:extLst>
                <a:ext uri="{FF2B5EF4-FFF2-40B4-BE49-F238E27FC236}">
                  <a16:creationId xmlns:a16="http://schemas.microsoft.com/office/drawing/2014/main" id="{F6290101-5A29-43F1-B176-104533BA7924}"/>
                </a:ext>
              </a:extLst>
            </p:cNvPr>
            <p:cNvGrpSpPr/>
            <p:nvPr/>
          </p:nvGrpSpPr>
          <p:grpSpPr>
            <a:xfrm flipH="1">
              <a:off x="5690450" y="6269810"/>
              <a:ext cx="562017" cy="562017"/>
              <a:chOff x="5741782" y="1706805"/>
              <a:chExt cx="657225" cy="657225"/>
            </a:xfrm>
          </p:grpSpPr>
          <p:sp>
            <p:nvSpPr>
              <p:cNvPr id="147" name="Freeform: Shape 146">
                <a:extLst>
                  <a:ext uri="{FF2B5EF4-FFF2-40B4-BE49-F238E27FC236}">
                    <a16:creationId xmlns:a16="http://schemas.microsoft.com/office/drawing/2014/main" id="{F1A29348-42FF-40E2-93C5-45EECCA66E7F}"/>
                  </a:ext>
                </a:extLst>
              </p:cNvPr>
              <p:cNvSpPr/>
              <p:nvPr/>
            </p:nvSpPr>
            <p:spPr>
              <a:xfrm>
                <a:off x="5769524" y="1733237"/>
                <a:ext cx="390525" cy="390525"/>
              </a:xfrm>
              <a:custGeom>
                <a:avLst/>
                <a:gdLst/>
                <a:ahLst/>
                <a:cxnLst/>
                <a:rect l="0" t="0" r="0" b="0"/>
                <a:pathLst>
                  <a:path w="390525" h="390525">
                    <a:moveTo>
                      <a:pt x="390049" y="198596"/>
                    </a:moveTo>
                    <a:cubicBezTo>
                      <a:pt x="390049" y="304333"/>
                      <a:pt x="304333" y="390049"/>
                      <a:pt x="198596" y="390049"/>
                    </a:cubicBezTo>
                    <a:cubicBezTo>
                      <a:pt x="92860" y="390049"/>
                      <a:pt x="7144" y="304333"/>
                      <a:pt x="7144" y="198596"/>
                    </a:cubicBezTo>
                    <a:cubicBezTo>
                      <a:pt x="7144" y="92860"/>
                      <a:pt x="92860" y="7144"/>
                      <a:pt x="198596" y="7144"/>
                    </a:cubicBezTo>
                    <a:cubicBezTo>
                      <a:pt x="304333" y="7144"/>
                      <a:pt x="390049" y="92860"/>
                      <a:pt x="390049" y="198596"/>
                    </a:cubicBezTo>
                    <a:close/>
                  </a:path>
                </a:pathLst>
              </a:custGeom>
              <a:solidFill>
                <a:schemeClr val="bg1">
                  <a:lumMod val="85000"/>
                </a:schemeClr>
              </a:solidFill>
              <a:ln w="9525" cap="flat">
                <a:noFill/>
                <a:prstDash val="solid"/>
                <a:miter/>
              </a:ln>
            </p:spPr>
            <p:txBody>
              <a:bodyPr/>
              <a:lstStyle/>
              <a:p>
                <a:pPr defTabSz="932563">
                  <a:defRPr/>
                </a:pPr>
                <a:endParaRPr lang="en-US" dirty="0">
                  <a:solidFill>
                    <a:srgbClr val="1A1A1A"/>
                  </a:solidFill>
                  <a:latin typeface="Segoe UI"/>
                </a:endParaRPr>
              </a:p>
            </p:txBody>
          </p:sp>
          <p:sp>
            <p:nvSpPr>
              <p:cNvPr id="161" name="Freeform: Shape 160">
                <a:extLst>
                  <a:ext uri="{FF2B5EF4-FFF2-40B4-BE49-F238E27FC236}">
                    <a16:creationId xmlns:a16="http://schemas.microsoft.com/office/drawing/2014/main" id="{8705D8FF-8D0E-4438-A8F6-14E2934B9101}"/>
                  </a:ext>
                </a:extLst>
              </p:cNvPr>
              <p:cNvSpPr/>
              <p:nvPr/>
            </p:nvSpPr>
            <p:spPr>
              <a:xfrm>
                <a:off x="5741782" y="1706805"/>
                <a:ext cx="657225" cy="657225"/>
              </a:xfrm>
              <a:custGeom>
                <a:avLst/>
                <a:gdLst/>
                <a:ahLst/>
                <a:cxnLst/>
                <a:rect l="0" t="0" r="0" b="0"/>
                <a:pathLst>
                  <a:path w="657225" h="657225">
                    <a:moveTo>
                      <a:pt x="649248" y="579358"/>
                    </a:moveTo>
                    <a:lnTo>
                      <a:pt x="464463" y="395526"/>
                    </a:lnTo>
                    <a:cubicBezTo>
                      <a:pt x="459701" y="390763"/>
                      <a:pt x="453033" y="390763"/>
                      <a:pt x="448271" y="395526"/>
                    </a:cubicBezTo>
                    <a:lnTo>
                      <a:pt x="439698" y="404098"/>
                    </a:lnTo>
                    <a:lnTo>
                      <a:pt x="395883" y="360283"/>
                    </a:lnTo>
                    <a:cubicBezTo>
                      <a:pt x="464463" y="274558"/>
                      <a:pt x="458748" y="149781"/>
                      <a:pt x="379691" y="70723"/>
                    </a:cubicBezTo>
                    <a:cubicBezTo>
                      <a:pt x="294918" y="-14049"/>
                      <a:pt x="156806" y="-14049"/>
                      <a:pt x="71081" y="70723"/>
                    </a:cubicBezTo>
                    <a:cubicBezTo>
                      <a:pt x="-14644" y="155496"/>
                      <a:pt x="-13692" y="293608"/>
                      <a:pt x="71081" y="379333"/>
                    </a:cubicBezTo>
                    <a:cubicBezTo>
                      <a:pt x="150138" y="458391"/>
                      <a:pt x="274916" y="464106"/>
                      <a:pt x="360641" y="395526"/>
                    </a:cubicBezTo>
                    <a:lnTo>
                      <a:pt x="404456" y="439341"/>
                    </a:lnTo>
                    <a:lnTo>
                      <a:pt x="395883" y="447913"/>
                    </a:lnTo>
                    <a:cubicBezTo>
                      <a:pt x="391121" y="452676"/>
                      <a:pt x="391121" y="459343"/>
                      <a:pt x="395883" y="464106"/>
                    </a:cubicBezTo>
                    <a:lnTo>
                      <a:pt x="579716" y="647938"/>
                    </a:lnTo>
                    <a:cubicBezTo>
                      <a:pt x="584478" y="652701"/>
                      <a:pt x="591146" y="652701"/>
                      <a:pt x="595908" y="647938"/>
                    </a:cubicBezTo>
                    <a:lnTo>
                      <a:pt x="647343" y="596503"/>
                    </a:lnTo>
                    <a:cubicBezTo>
                      <a:pt x="653058" y="591741"/>
                      <a:pt x="653058" y="584121"/>
                      <a:pt x="649248" y="579358"/>
                    </a:cubicBezTo>
                    <a:close/>
                    <a:moveTo>
                      <a:pt x="104418" y="346948"/>
                    </a:moveTo>
                    <a:cubicBezTo>
                      <a:pt x="36791" y="279321"/>
                      <a:pt x="36791" y="170736"/>
                      <a:pt x="104418" y="103108"/>
                    </a:cubicBezTo>
                    <a:cubicBezTo>
                      <a:pt x="172046" y="35481"/>
                      <a:pt x="280631" y="35481"/>
                      <a:pt x="348258" y="103108"/>
                    </a:cubicBezTo>
                    <a:cubicBezTo>
                      <a:pt x="415886" y="170736"/>
                      <a:pt x="415886" y="279321"/>
                      <a:pt x="348258" y="346948"/>
                    </a:cubicBezTo>
                    <a:cubicBezTo>
                      <a:pt x="280631" y="414576"/>
                      <a:pt x="172046" y="414576"/>
                      <a:pt x="104418" y="346948"/>
                    </a:cubicBezTo>
                    <a:close/>
                  </a:path>
                </a:pathLst>
              </a:custGeom>
              <a:solidFill>
                <a:srgbClr val="005A9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3" name="Freeform: Shape 162">
                <a:extLst>
                  <a:ext uri="{FF2B5EF4-FFF2-40B4-BE49-F238E27FC236}">
                    <a16:creationId xmlns:a16="http://schemas.microsoft.com/office/drawing/2014/main" id="{9AD3E42B-EBAE-4CCE-A290-C3D2E149E383}"/>
                  </a:ext>
                </a:extLst>
              </p:cNvPr>
              <p:cNvSpPr/>
              <p:nvPr/>
            </p:nvSpPr>
            <p:spPr>
              <a:xfrm>
                <a:off x="5913352" y="1788482"/>
                <a:ext cx="104775" cy="104775"/>
              </a:xfrm>
              <a:custGeom>
                <a:avLst/>
                <a:gdLst/>
                <a:ahLst/>
                <a:cxnLst/>
                <a:rect l="0" t="0" r="0" b="0"/>
                <a:pathLst>
                  <a:path w="104775" h="104775">
                    <a:moveTo>
                      <a:pt x="98584" y="52864"/>
                    </a:moveTo>
                    <a:cubicBezTo>
                      <a:pt x="98584" y="78114"/>
                      <a:pt x="78114" y="98584"/>
                      <a:pt x="52864" y="98584"/>
                    </a:cubicBezTo>
                    <a:cubicBezTo>
                      <a:pt x="27613" y="98584"/>
                      <a:pt x="7144" y="78114"/>
                      <a:pt x="7144" y="52864"/>
                    </a:cubicBezTo>
                    <a:cubicBezTo>
                      <a:pt x="7144" y="27613"/>
                      <a:pt x="27613" y="7144"/>
                      <a:pt x="52864" y="7144"/>
                    </a:cubicBezTo>
                    <a:cubicBezTo>
                      <a:pt x="78114" y="7144"/>
                      <a:pt x="98584" y="27613"/>
                      <a:pt x="98584" y="52864"/>
                    </a:cubicBezTo>
                    <a:close/>
                  </a:path>
                </a:pathLst>
              </a:custGeom>
              <a:solidFill>
                <a:srgbClr val="FFFFFF"/>
              </a:solidFill>
              <a:ln w="9525" cap="flat">
                <a:noFill/>
                <a:prstDash val="solid"/>
                <a:miter/>
              </a:ln>
            </p:spPr>
            <p:txBody>
              <a:bodyPr/>
              <a:lstStyle/>
              <a:p>
                <a:pPr defTabSz="932563">
                  <a:defRPr/>
                </a:pPr>
                <a:endParaRPr lang="en-US" dirty="0">
                  <a:solidFill>
                    <a:srgbClr val="1A1A1A"/>
                  </a:solidFill>
                  <a:latin typeface="Segoe UI"/>
                </a:endParaRPr>
              </a:p>
            </p:txBody>
          </p:sp>
          <p:sp>
            <p:nvSpPr>
              <p:cNvPr id="164" name="Freeform: Shape 163">
                <a:extLst>
                  <a:ext uri="{FF2B5EF4-FFF2-40B4-BE49-F238E27FC236}">
                    <a16:creationId xmlns:a16="http://schemas.microsoft.com/office/drawing/2014/main" id="{E96F46A6-CB14-4B5C-8F3B-5160F1DEC859}"/>
                  </a:ext>
                </a:extLst>
              </p:cNvPr>
              <p:cNvSpPr/>
              <p:nvPr/>
            </p:nvSpPr>
            <p:spPr>
              <a:xfrm>
                <a:off x="6128617" y="2121857"/>
                <a:ext cx="266700" cy="238125"/>
              </a:xfrm>
              <a:custGeom>
                <a:avLst/>
                <a:gdLst/>
                <a:ahLst/>
                <a:cxnLst/>
                <a:rect l="0" t="0" r="0" b="0"/>
                <a:pathLst>
                  <a:path w="266700" h="238125">
                    <a:moveTo>
                      <a:pt x="10001" y="32861"/>
                    </a:moveTo>
                    <a:lnTo>
                      <a:pt x="35719" y="7144"/>
                    </a:lnTo>
                    <a:lnTo>
                      <a:pt x="214789" y="186214"/>
                    </a:lnTo>
                    <a:cubicBezTo>
                      <a:pt x="216694" y="188119"/>
                      <a:pt x="219551" y="188119"/>
                      <a:pt x="221456" y="186214"/>
                    </a:cubicBezTo>
                    <a:lnTo>
                      <a:pt x="251936" y="155734"/>
                    </a:lnTo>
                    <a:lnTo>
                      <a:pt x="261461" y="165259"/>
                    </a:lnTo>
                    <a:cubicBezTo>
                      <a:pt x="265271" y="169069"/>
                      <a:pt x="265271" y="175736"/>
                      <a:pt x="261461" y="180499"/>
                    </a:cubicBezTo>
                    <a:lnTo>
                      <a:pt x="208121" y="233839"/>
                    </a:lnTo>
                    <a:cubicBezTo>
                      <a:pt x="204311" y="237649"/>
                      <a:pt x="197644" y="237649"/>
                      <a:pt x="192881" y="233839"/>
                    </a:cubicBezTo>
                    <a:lnTo>
                      <a:pt x="10001" y="48101"/>
                    </a:lnTo>
                    <a:cubicBezTo>
                      <a:pt x="6191" y="44291"/>
                      <a:pt x="6191" y="36671"/>
                      <a:pt x="10001" y="32861"/>
                    </a:cubicBezTo>
                    <a:close/>
                  </a:path>
                </a:pathLst>
              </a:custGeom>
              <a:solidFill>
                <a:srgbClr val="163E6A"/>
              </a:solidFill>
              <a:ln w="9525" cap="flat">
                <a:noFill/>
                <a:prstDash val="solid"/>
                <a:miter/>
              </a:ln>
            </p:spPr>
            <p:txBody>
              <a:bodyPr/>
              <a:lstStyle/>
              <a:p>
                <a:pPr defTabSz="932563">
                  <a:defRPr/>
                </a:pPr>
                <a:endParaRPr lang="en-US" dirty="0">
                  <a:solidFill>
                    <a:srgbClr val="1A1A1A"/>
                  </a:solidFill>
                  <a:latin typeface="Segoe UI"/>
                </a:endParaRPr>
              </a:p>
            </p:txBody>
          </p:sp>
        </p:grpSp>
      </p:grpSp>
      <p:grpSp>
        <p:nvGrpSpPr>
          <p:cNvPr id="5" name="Group 4">
            <a:extLst>
              <a:ext uri="{FF2B5EF4-FFF2-40B4-BE49-F238E27FC236}">
                <a16:creationId xmlns:a16="http://schemas.microsoft.com/office/drawing/2014/main" id="{9FE3CFAE-A582-4034-943A-0EE702EA61DF}"/>
              </a:ext>
            </a:extLst>
          </p:cNvPr>
          <p:cNvGrpSpPr/>
          <p:nvPr/>
        </p:nvGrpSpPr>
        <p:grpSpPr>
          <a:xfrm>
            <a:off x="5717541" y="3292747"/>
            <a:ext cx="1001395" cy="963518"/>
            <a:chOff x="5605076" y="3228477"/>
            <a:chExt cx="981849" cy="944711"/>
          </a:xfrm>
        </p:grpSpPr>
        <p:sp>
          <p:nvSpPr>
            <p:cNvPr id="165" name="Oval 9">
              <a:extLst>
                <a:ext uri="{FF2B5EF4-FFF2-40B4-BE49-F238E27FC236}">
                  <a16:creationId xmlns:a16="http://schemas.microsoft.com/office/drawing/2014/main" id="{BD01BF5A-5952-4916-BAD1-8B62B1C800DB}"/>
                </a:ext>
              </a:extLst>
            </p:cNvPr>
            <p:cNvSpPr>
              <a:spLocks noChangeArrowheads="1"/>
            </p:cNvSpPr>
            <p:nvPr/>
          </p:nvSpPr>
          <p:spPr bwMode="auto">
            <a:xfrm>
              <a:off x="5605076" y="3228477"/>
              <a:ext cx="981849" cy="944711"/>
            </a:xfrm>
            <a:prstGeom prst="ellipse">
              <a:avLst/>
            </a:prstGeom>
            <a:solidFill>
              <a:srgbClr val="0078D7"/>
            </a:solidFill>
            <a:ln w="10795" cap="flat" cmpd="sng" algn="ctr">
              <a:noFill/>
              <a:prstDash val="soli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de-DE" sz="2040" kern="0" dirty="0">
                <a:solidFill>
                  <a:srgbClr val="0078D4"/>
                </a:solidFill>
                <a:latin typeface="Segoe UI Semilight"/>
              </a:endParaRPr>
            </a:p>
          </p:txBody>
        </p:sp>
        <p:grpSp>
          <p:nvGrpSpPr>
            <p:cNvPr id="166" name="Group 30">
              <a:extLst>
                <a:ext uri="{FF2B5EF4-FFF2-40B4-BE49-F238E27FC236}">
                  <a16:creationId xmlns:a16="http://schemas.microsoft.com/office/drawing/2014/main" id="{F29C8C81-1445-4502-A068-7DF6E2E5EC70}"/>
                </a:ext>
              </a:extLst>
            </p:cNvPr>
            <p:cNvGrpSpPr>
              <a:grpSpLocks noChangeAspect="1"/>
            </p:cNvGrpSpPr>
            <p:nvPr/>
          </p:nvGrpSpPr>
          <p:grpSpPr bwMode="auto">
            <a:xfrm>
              <a:off x="5825227" y="3487459"/>
              <a:ext cx="541546" cy="437907"/>
              <a:chOff x="3469" y="1860"/>
              <a:chExt cx="742" cy="600"/>
            </a:xfrm>
            <a:solidFill>
              <a:schemeClr val="bg1"/>
            </a:solidFill>
          </p:grpSpPr>
          <p:sp>
            <p:nvSpPr>
              <p:cNvPr id="167" name="Freeform 31">
                <a:extLst>
                  <a:ext uri="{FF2B5EF4-FFF2-40B4-BE49-F238E27FC236}">
                    <a16:creationId xmlns:a16="http://schemas.microsoft.com/office/drawing/2014/main" id="{FA8F903D-79E1-4B48-B619-28BFF604EF86}"/>
                  </a:ext>
                </a:extLst>
              </p:cNvPr>
              <p:cNvSpPr>
                <a:spLocks/>
              </p:cNvSpPr>
              <p:nvPr/>
            </p:nvSpPr>
            <p:spPr bwMode="auto">
              <a:xfrm>
                <a:off x="3662" y="1906"/>
                <a:ext cx="375" cy="508"/>
              </a:xfrm>
              <a:custGeom>
                <a:avLst/>
                <a:gdLst>
                  <a:gd name="T0" fmla="*/ 186 w 375"/>
                  <a:gd name="T1" fmla="*/ 508 h 508"/>
                  <a:gd name="T2" fmla="*/ 0 w 375"/>
                  <a:gd name="T3" fmla="*/ 204 h 508"/>
                  <a:gd name="T4" fmla="*/ 16 w 375"/>
                  <a:gd name="T5" fmla="*/ 195 h 508"/>
                  <a:gd name="T6" fmla="*/ 168 w 375"/>
                  <a:gd name="T7" fmla="*/ 444 h 508"/>
                  <a:gd name="T8" fmla="*/ 168 w 375"/>
                  <a:gd name="T9" fmla="*/ 0 h 508"/>
                  <a:gd name="T10" fmla="*/ 375 w 375"/>
                  <a:gd name="T11" fmla="*/ 192 h 508"/>
                  <a:gd name="T12" fmla="*/ 365 w 375"/>
                  <a:gd name="T13" fmla="*/ 206 h 508"/>
                  <a:gd name="T14" fmla="*/ 186 w 375"/>
                  <a:gd name="T15" fmla="*/ 41 h 508"/>
                  <a:gd name="T16" fmla="*/ 186 w 375"/>
                  <a:gd name="T17"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508">
                    <a:moveTo>
                      <a:pt x="186" y="508"/>
                    </a:moveTo>
                    <a:lnTo>
                      <a:pt x="0" y="204"/>
                    </a:lnTo>
                    <a:lnTo>
                      <a:pt x="16" y="195"/>
                    </a:lnTo>
                    <a:lnTo>
                      <a:pt x="168" y="444"/>
                    </a:lnTo>
                    <a:lnTo>
                      <a:pt x="168" y="0"/>
                    </a:lnTo>
                    <a:lnTo>
                      <a:pt x="375" y="192"/>
                    </a:lnTo>
                    <a:lnTo>
                      <a:pt x="365" y="206"/>
                    </a:lnTo>
                    <a:lnTo>
                      <a:pt x="186" y="41"/>
                    </a:lnTo>
                    <a:lnTo>
                      <a:pt x="186" y="50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8" name="Freeform 32">
                <a:extLst>
                  <a:ext uri="{FF2B5EF4-FFF2-40B4-BE49-F238E27FC236}">
                    <a16:creationId xmlns:a16="http://schemas.microsoft.com/office/drawing/2014/main" id="{5163E9A5-D4D7-46F3-A68A-31DBCD0120CB}"/>
                  </a:ext>
                </a:extLst>
              </p:cNvPr>
              <p:cNvSpPr>
                <a:spLocks/>
              </p:cNvSpPr>
              <p:nvPr/>
            </p:nvSpPr>
            <p:spPr bwMode="auto">
              <a:xfrm>
                <a:off x="3536" y="2098"/>
                <a:ext cx="501" cy="298"/>
              </a:xfrm>
              <a:custGeom>
                <a:avLst/>
                <a:gdLst>
                  <a:gd name="T0" fmla="*/ 9 w 501"/>
                  <a:gd name="T1" fmla="*/ 298 h 298"/>
                  <a:gd name="T2" fmla="*/ 0 w 501"/>
                  <a:gd name="T3" fmla="*/ 282 h 298"/>
                  <a:gd name="T4" fmla="*/ 493 w 501"/>
                  <a:gd name="T5" fmla="*/ 0 h 298"/>
                  <a:gd name="T6" fmla="*/ 501 w 501"/>
                  <a:gd name="T7" fmla="*/ 14 h 298"/>
                  <a:gd name="T8" fmla="*/ 9 w 501"/>
                  <a:gd name="T9" fmla="*/ 298 h 298"/>
                </a:gdLst>
                <a:ahLst/>
                <a:cxnLst>
                  <a:cxn ang="0">
                    <a:pos x="T0" y="T1"/>
                  </a:cxn>
                  <a:cxn ang="0">
                    <a:pos x="T2" y="T3"/>
                  </a:cxn>
                  <a:cxn ang="0">
                    <a:pos x="T4" y="T5"/>
                  </a:cxn>
                  <a:cxn ang="0">
                    <a:pos x="T6" y="T7"/>
                  </a:cxn>
                  <a:cxn ang="0">
                    <a:pos x="T8" y="T9"/>
                  </a:cxn>
                </a:cxnLst>
                <a:rect l="0" t="0" r="r" b="b"/>
                <a:pathLst>
                  <a:path w="501" h="298">
                    <a:moveTo>
                      <a:pt x="9" y="298"/>
                    </a:moveTo>
                    <a:lnTo>
                      <a:pt x="0" y="282"/>
                    </a:lnTo>
                    <a:lnTo>
                      <a:pt x="493" y="0"/>
                    </a:lnTo>
                    <a:lnTo>
                      <a:pt x="501" y="14"/>
                    </a:lnTo>
                    <a:lnTo>
                      <a:pt x="9" y="298"/>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69" name="Freeform 33">
                <a:extLst>
                  <a:ext uri="{FF2B5EF4-FFF2-40B4-BE49-F238E27FC236}">
                    <a16:creationId xmlns:a16="http://schemas.microsoft.com/office/drawing/2014/main" id="{933F7354-1A4F-4F3A-A729-897D80E3E614}"/>
                  </a:ext>
                </a:extLst>
              </p:cNvPr>
              <p:cNvSpPr>
                <a:spLocks/>
              </p:cNvSpPr>
              <p:nvPr/>
            </p:nvSpPr>
            <p:spPr bwMode="auto">
              <a:xfrm>
                <a:off x="3533" y="2096"/>
                <a:ext cx="614" cy="295"/>
              </a:xfrm>
              <a:custGeom>
                <a:avLst/>
                <a:gdLst>
                  <a:gd name="T0" fmla="*/ 16 w 614"/>
                  <a:gd name="T1" fmla="*/ 295 h 295"/>
                  <a:gd name="T2" fmla="*/ 0 w 614"/>
                  <a:gd name="T3" fmla="*/ 287 h 295"/>
                  <a:gd name="T4" fmla="*/ 131 w 614"/>
                  <a:gd name="T5" fmla="*/ 0 h 295"/>
                  <a:gd name="T6" fmla="*/ 506 w 614"/>
                  <a:gd name="T7" fmla="*/ 0 h 295"/>
                  <a:gd name="T8" fmla="*/ 614 w 614"/>
                  <a:gd name="T9" fmla="*/ 287 h 295"/>
                  <a:gd name="T10" fmla="*/ 596 w 614"/>
                  <a:gd name="T11" fmla="*/ 295 h 295"/>
                  <a:gd name="T12" fmla="*/ 494 w 614"/>
                  <a:gd name="T13" fmla="*/ 18 h 295"/>
                  <a:gd name="T14" fmla="*/ 143 w 614"/>
                  <a:gd name="T15" fmla="*/ 18 h 295"/>
                  <a:gd name="T16" fmla="*/ 16 w 614"/>
                  <a:gd name="T17" fmla="*/ 295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4" h="295">
                    <a:moveTo>
                      <a:pt x="16" y="295"/>
                    </a:moveTo>
                    <a:lnTo>
                      <a:pt x="0" y="287"/>
                    </a:lnTo>
                    <a:lnTo>
                      <a:pt x="131" y="0"/>
                    </a:lnTo>
                    <a:lnTo>
                      <a:pt x="506" y="0"/>
                    </a:lnTo>
                    <a:lnTo>
                      <a:pt x="614" y="287"/>
                    </a:lnTo>
                    <a:lnTo>
                      <a:pt x="596" y="295"/>
                    </a:lnTo>
                    <a:lnTo>
                      <a:pt x="494" y="18"/>
                    </a:lnTo>
                    <a:lnTo>
                      <a:pt x="143" y="18"/>
                    </a:lnTo>
                    <a:lnTo>
                      <a:pt x="16" y="295"/>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0" name="Oval 34">
                <a:extLst>
                  <a:ext uri="{FF2B5EF4-FFF2-40B4-BE49-F238E27FC236}">
                    <a16:creationId xmlns:a16="http://schemas.microsoft.com/office/drawing/2014/main" id="{FAE0B13E-4DC0-42EA-9229-E31F144CC222}"/>
                  </a:ext>
                </a:extLst>
              </p:cNvPr>
              <p:cNvSpPr>
                <a:spLocks noChangeArrowheads="1"/>
              </p:cNvSpPr>
              <p:nvPr/>
            </p:nvSpPr>
            <p:spPr bwMode="auto">
              <a:xfrm>
                <a:off x="3768" y="1860"/>
                <a:ext cx="144" cy="144"/>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1" name="Oval 35">
                <a:extLst>
                  <a:ext uri="{FF2B5EF4-FFF2-40B4-BE49-F238E27FC236}">
                    <a16:creationId xmlns:a16="http://schemas.microsoft.com/office/drawing/2014/main" id="{0F1BE207-4473-49D2-A333-3FD92563DFE4}"/>
                  </a:ext>
                </a:extLst>
              </p:cNvPr>
              <p:cNvSpPr>
                <a:spLocks noChangeArrowheads="1"/>
              </p:cNvSpPr>
              <p:nvPr/>
            </p:nvSpPr>
            <p:spPr bwMode="auto">
              <a:xfrm>
                <a:off x="3604" y="2039"/>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2" name="Oval 36">
                <a:extLst>
                  <a:ext uri="{FF2B5EF4-FFF2-40B4-BE49-F238E27FC236}">
                    <a16:creationId xmlns:a16="http://schemas.microsoft.com/office/drawing/2014/main" id="{A363ECD9-8017-4D90-A72D-CF4756DCD64C}"/>
                  </a:ext>
                </a:extLst>
              </p:cNvPr>
              <p:cNvSpPr>
                <a:spLocks noChangeArrowheads="1"/>
              </p:cNvSpPr>
              <p:nvPr/>
            </p:nvSpPr>
            <p:spPr bwMode="auto">
              <a:xfrm>
                <a:off x="3959" y="2032"/>
                <a:ext cx="146"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3" name="Oval 37">
                <a:extLst>
                  <a:ext uri="{FF2B5EF4-FFF2-40B4-BE49-F238E27FC236}">
                    <a16:creationId xmlns:a16="http://schemas.microsoft.com/office/drawing/2014/main" id="{D76149A3-1614-48AC-95B4-B1BB21C635AE}"/>
                  </a:ext>
                </a:extLst>
              </p:cNvPr>
              <p:cNvSpPr>
                <a:spLocks noChangeArrowheads="1"/>
              </p:cNvSpPr>
              <p:nvPr/>
            </p:nvSpPr>
            <p:spPr bwMode="auto">
              <a:xfrm>
                <a:off x="3768" y="2314"/>
                <a:ext cx="144" cy="146"/>
              </a:xfrm>
              <a:prstGeom prst="ellipse">
                <a:avLst/>
              </a:pr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4" name="Oval 38">
                <a:extLst>
                  <a:ext uri="{FF2B5EF4-FFF2-40B4-BE49-F238E27FC236}">
                    <a16:creationId xmlns:a16="http://schemas.microsoft.com/office/drawing/2014/main" id="{D2F3C3F6-5AF6-4553-BAE5-8857AFA0FF7F}"/>
                  </a:ext>
                </a:extLst>
              </p:cNvPr>
              <p:cNvSpPr>
                <a:spLocks noChangeArrowheads="1"/>
              </p:cNvSpPr>
              <p:nvPr/>
            </p:nvSpPr>
            <p:spPr bwMode="auto">
              <a:xfrm>
                <a:off x="3469" y="2314"/>
                <a:ext cx="145" cy="146"/>
              </a:xfrm>
              <a:prstGeom prst="ellipse">
                <a:avLst/>
              </a:prstGeom>
              <a:solidFill>
                <a:srgbClr val="01395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sp>
            <p:nvSpPr>
              <p:cNvPr id="175" name="Oval 39">
                <a:extLst>
                  <a:ext uri="{FF2B5EF4-FFF2-40B4-BE49-F238E27FC236}">
                    <a16:creationId xmlns:a16="http://schemas.microsoft.com/office/drawing/2014/main" id="{290F50AE-B4F5-4B30-BE67-2C9A71D5770C}"/>
                  </a:ext>
                </a:extLst>
              </p:cNvPr>
              <p:cNvSpPr>
                <a:spLocks noChangeArrowheads="1"/>
              </p:cNvSpPr>
              <p:nvPr/>
            </p:nvSpPr>
            <p:spPr bwMode="auto">
              <a:xfrm>
                <a:off x="4066" y="2314"/>
                <a:ext cx="145" cy="146"/>
              </a:xfrm>
              <a:prstGeom prst="ellipse">
                <a:avLst/>
              </a:prstGeom>
              <a:solidFill>
                <a:srgbClr val="005A9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32563">
                  <a:defRPr/>
                </a:pPr>
                <a:endParaRPr lang="en-US" sz="1632" dirty="0">
                  <a:solidFill>
                    <a:srgbClr val="1A1A1A"/>
                  </a:solidFill>
                  <a:latin typeface="Segoe UI"/>
                </a:endParaRPr>
              </a:p>
            </p:txBody>
          </p:sp>
        </p:grpSp>
      </p:grpSp>
      <p:sp>
        <p:nvSpPr>
          <p:cNvPr id="2" name="Title 1">
            <a:extLst>
              <a:ext uri="{FF2B5EF4-FFF2-40B4-BE49-F238E27FC236}">
                <a16:creationId xmlns:a16="http://schemas.microsoft.com/office/drawing/2014/main" id="{5BBE4CA2-8C90-4E71-8871-11D37DEE5346}"/>
              </a:ext>
            </a:extLst>
          </p:cNvPr>
          <p:cNvSpPr>
            <a:spLocks noGrp="1"/>
          </p:cNvSpPr>
          <p:nvPr>
            <p:ph type="title"/>
          </p:nvPr>
        </p:nvSpPr>
        <p:spPr>
          <a:xfrm>
            <a:off x="600059" y="466301"/>
            <a:ext cx="11239464" cy="646331"/>
          </a:xfrm>
        </p:spPr>
        <p:txBody>
          <a:bodyPr/>
          <a:lstStyle/>
          <a:p>
            <a:pPr algn="ctr"/>
            <a:r>
              <a:rPr lang="en-US" sz="4200" dirty="0"/>
              <a:t>Azure AI</a:t>
            </a:r>
          </a:p>
        </p:txBody>
      </p:sp>
      <p:sp>
        <p:nvSpPr>
          <p:cNvPr id="4" name="Rectangle 3">
            <a:extLst>
              <a:ext uri="{FF2B5EF4-FFF2-40B4-BE49-F238E27FC236}">
                <a16:creationId xmlns:a16="http://schemas.microsoft.com/office/drawing/2014/main" id="{5EF03183-5B0B-4A04-BA94-004720B82566}"/>
              </a:ext>
            </a:extLst>
          </p:cNvPr>
          <p:cNvSpPr/>
          <p:nvPr/>
        </p:nvSpPr>
        <p:spPr bwMode="auto">
          <a:xfrm>
            <a:off x="8199437" y="2201862"/>
            <a:ext cx="2895600" cy="3429000"/>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94790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14="http://schemas.microsoft.com/office/drawing/2010/main" xmlns:a16="http://schemas.microsoft.com/office/drawing/2014/main"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anim calcmode="lin" valueType="num">
                                      <p:cBhvr>
                                        <p:cTn id="8" dur="500" fill="hold"/>
                                        <p:tgtEl>
                                          <p:spTgt spid="63"/>
                                        </p:tgtEl>
                                        <p:attrNameLst>
                                          <p:attrName>ppt_x</p:attrName>
                                        </p:attrNameLst>
                                      </p:cBhvr>
                                      <p:tavLst>
                                        <p:tav tm="0">
                                          <p:val>
                                            <p:strVal val="#ppt_x"/>
                                          </p:val>
                                        </p:tav>
                                        <p:tav tm="100000">
                                          <p:val>
                                            <p:strVal val="#ppt_x"/>
                                          </p:val>
                                        </p:tav>
                                      </p:tavLst>
                                    </p:anim>
                                    <p:anim calcmode="lin" valueType="num">
                                      <p:cBhvr>
                                        <p:cTn id="9" dur="500" fill="hold"/>
                                        <p:tgtEl>
                                          <p:spTgt spid="6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anim calcmode="lin" valueType="num">
                                      <p:cBhvr>
                                        <p:cTn id="13" dur="500" fill="hold"/>
                                        <p:tgtEl>
                                          <p:spTgt spid="65"/>
                                        </p:tgtEl>
                                        <p:attrNameLst>
                                          <p:attrName>ppt_x</p:attrName>
                                        </p:attrNameLst>
                                      </p:cBhvr>
                                      <p:tavLst>
                                        <p:tav tm="0">
                                          <p:val>
                                            <p:strVal val="#ppt_x"/>
                                          </p:val>
                                        </p:tav>
                                        <p:tav tm="100000">
                                          <p:val>
                                            <p:strVal val="#ppt_x"/>
                                          </p:val>
                                        </p:tav>
                                      </p:tavLst>
                                    </p:anim>
                                    <p:anim calcmode="lin" valueType="num">
                                      <p:cBhvr>
                                        <p:cTn id="14" dur="500" fill="hold"/>
                                        <p:tgtEl>
                                          <p:spTgt spid="6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6"/>
                                        </p:tgtEl>
                                        <p:attrNameLst>
                                          <p:attrName>style.visibility</p:attrName>
                                        </p:attrNameLst>
                                      </p:cBhvr>
                                      <p:to>
                                        <p:strVal val="visible"/>
                                      </p:to>
                                    </p:set>
                                    <p:animEffect transition="in" filter="fade">
                                      <p:cBhvr>
                                        <p:cTn id="17" dur="500"/>
                                        <p:tgtEl>
                                          <p:spTgt spid="66"/>
                                        </p:tgtEl>
                                      </p:cBhvr>
                                    </p:animEffect>
                                    <p:anim calcmode="lin" valueType="num">
                                      <p:cBhvr>
                                        <p:cTn id="18" dur="500" fill="hold"/>
                                        <p:tgtEl>
                                          <p:spTgt spid="66"/>
                                        </p:tgtEl>
                                        <p:attrNameLst>
                                          <p:attrName>ppt_x</p:attrName>
                                        </p:attrNameLst>
                                      </p:cBhvr>
                                      <p:tavLst>
                                        <p:tav tm="0">
                                          <p:val>
                                            <p:strVal val="#ppt_x"/>
                                          </p:val>
                                        </p:tav>
                                        <p:tav tm="100000">
                                          <p:val>
                                            <p:strVal val="#ppt_x"/>
                                          </p:val>
                                        </p:tav>
                                      </p:tavLst>
                                    </p:anim>
                                    <p:anim calcmode="lin" valueType="num">
                                      <p:cBhvr>
                                        <p:cTn id="19" dur="500" fill="hold"/>
                                        <p:tgtEl>
                                          <p:spTgt spid="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anim calcmode="lin" valueType="num">
                                      <p:cBhvr>
                                        <p:cTn id="28" dur="500" fill="hold"/>
                                        <p:tgtEl>
                                          <p:spTgt spid="48"/>
                                        </p:tgtEl>
                                        <p:attrNameLst>
                                          <p:attrName>ppt_x</p:attrName>
                                        </p:attrNameLst>
                                      </p:cBhvr>
                                      <p:tavLst>
                                        <p:tav tm="0">
                                          <p:val>
                                            <p:strVal val="#ppt_x"/>
                                          </p:val>
                                        </p:tav>
                                        <p:tav tm="100000">
                                          <p:val>
                                            <p:strVal val="#ppt_x"/>
                                          </p:val>
                                        </p:tav>
                                      </p:tavLst>
                                    </p:anim>
                                    <p:anim calcmode="lin" valueType="num">
                                      <p:cBhvr>
                                        <p:cTn id="29" dur="500" fill="hold"/>
                                        <p:tgtEl>
                                          <p:spTgt spid="4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anim calcmode="lin" valueType="num">
                                      <p:cBhvr>
                                        <p:cTn id="33" dur="500" fill="hold"/>
                                        <p:tgtEl>
                                          <p:spTgt spid="5"/>
                                        </p:tgtEl>
                                        <p:attrNameLst>
                                          <p:attrName>ppt_x</p:attrName>
                                        </p:attrNameLst>
                                      </p:cBhvr>
                                      <p:tavLst>
                                        <p:tav tm="0">
                                          <p:val>
                                            <p:strVal val="#ppt_x"/>
                                          </p:val>
                                        </p:tav>
                                        <p:tav tm="100000">
                                          <p:val>
                                            <p:strVal val="#ppt_x"/>
                                          </p:val>
                                        </p:tav>
                                      </p:tavLst>
                                    </p:anim>
                                    <p:anim calcmode="lin" valueType="num">
                                      <p:cBhvr>
                                        <p:cTn id="34"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p:bldP spid="65" grpId="0"/>
      <p:bldP spid="6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Enrichment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13" name="Picture 12">
            <a:extLst>
              <a:ext uri="{FF2B5EF4-FFF2-40B4-BE49-F238E27FC236}">
                <a16:creationId xmlns:a16="http://schemas.microsoft.com/office/drawing/2014/main" id="{45F37A20-2EEC-4995-A12F-AA0F0761241B}"/>
              </a:ext>
            </a:extLst>
          </p:cNvPr>
          <p:cNvPicPr>
            <a:picLocks noChangeAspect="1"/>
          </p:cNvPicPr>
          <p:nvPr/>
        </p:nvPicPr>
        <p:blipFill>
          <a:blip r:embed="rId3"/>
          <a:stretch>
            <a:fillRect/>
          </a:stretch>
        </p:blipFill>
        <p:spPr>
          <a:xfrm>
            <a:off x="308829" y="2948214"/>
            <a:ext cx="1626081" cy="1556885"/>
          </a:xfrm>
          <a:prstGeom prst="rect">
            <a:avLst/>
          </a:prstGeom>
        </p:spPr>
      </p:pic>
      <p:sp>
        <p:nvSpPr>
          <p:cNvPr id="14" name="TextBox 13">
            <a:extLst>
              <a:ext uri="{FF2B5EF4-FFF2-40B4-BE49-F238E27FC236}">
                <a16:creationId xmlns:a16="http://schemas.microsoft.com/office/drawing/2014/main" id="{1A88F970-2941-49D2-8433-F7F02738C1C7}"/>
              </a:ext>
            </a:extLst>
          </p:cNvPr>
          <p:cNvSpPr txBox="1"/>
          <p:nvPr/>
        </p:nvSpPr>
        <p:spPr>
          <a:xfrm>
            <a:off x="474352" y="4505099"/>
            <a:ext cx="1295035"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Data</a:t>
            </a:r>
          </a:p>
          <a:p>
            <a:pPr algn="ctr">
              <a:lnSpc>
                <a:spcPct val="90000"/>
              </a:lnSpc>
              <a:spcAft>
                <a:spcPts val="600"/>
              </a:spcAft>
            </a:pPr>
            <a:r>
              <a:rPr lang="en-GB" sz="2400" dirty="0">
                <a:gradFill>
                  <a:gsLst>
                    <a:gs pos="2917">
                      <a:schemeClr val="tx1"/>
                    </a:gs>
                    <a:gs pos="30000">
                      <a:schemeClr val="tx1"/>
                    </a:gs>
                  </a:gsLst>
                  <a:lin ang="5400000" scaled="0"/>
                </a:gradFill>
              </a:rPr>
              <a:t>Source</a:t>
            </a:r>
          </a:p>
        </p:txBody>
      </p:sp>
      <p:pic>
        <p:nvPicPr>
          <p:cNvPr id="15" name="Picture 14">
            <a:extLst>
              <a:ext uri="{FF2B5EF4-FFF2-40B4-BE49-F238E27FC236}">
                <a16:creationId xmlns:a16="http://schemas.microsoft.com/office/drawing/2014/main" id="{74125C9D-81DC-4C40-B482-9BDF8D14677B}"/>
              </a:ext>
            </a:extLst>
          </p:cNvPr>
          <p:cNvPicPr>
            <a:picLocks noChangeAspect="1"/>
          </p:cNvPicPr>
          <p:nvPr/>
        </p:nvPicPr>
        <p:blipFill>
          <a:blip r:embed="rId4"/>
          <a:stretch>
            <a:fillRect/>
          </a:stretch>
        </p:blipFill>
        <p:spPr>
          <a:xfrm>
            <a:off x="2004226" y="3394916"/>
            <a:ext cx="4705962" cy="1110183"/>
          </a:xfrm>
          <a:prstGeom prst="rect">
            <a:avLst/>
          </a:prstGeom>
        </p:spPr>
      </p:pic>
      <p:pic>
        <p:nvPicPr>
          <p:cNvPr id="16" name="Picture 15">
            <a:extLst>
              <a:ext uri="{FF2B5EF4-FFF2-40B4-BE49-F238E27FC236}">
                <a16:creationId xmlns:a16="http://schemas.microsoft.com/office/drawing/2014/main" id="{A03046D3-8873-42E5-99CB-BF6D865E753D}"/>
              </a:ext>
            </a:extLst>
          </p:cNvPr>
          <p:cNvPicPr>
            <a:picLocks noChangeAspect="1"/>
          </p:cNvPicPr>
          <p:nvPr/>
        </p:nvPicPr>
        <p:blipFill>
          <a:blip r:embed="rId5"/>
          <a:stretch>
            <a:fillRect/>
          </a:stretch>
        </p:blipFill>
        <p:spPr>
          <a:xfrm>
            <a:off x="3719296" y="1622292"/>
            <a:ext cx="2901483" cy="1632795"/>
          </a:xfrm>
          <a:prstGeom prst="rect">
            <a:avLst/>
          </a:prstGeom>
        </p:spPr>
      </p:pic>
      <p:pic>
        <p:nvPicPr>
          <p:cNvPr id="17" name="Picture 16">
            <a:extLst>
              <a:ext uri="{FF2B5EF4-FFF2-40B4-BE49-F238E27FC236}">
                <a16:creationId xmlns:a16="http://schemas.microsoft.com/office/drawing/2014/main" id="{ED90B58B-A0C6-4084-9F21-F4A9C28CE215}"/>
              </a:ext>
            </a:extLst>
          </p:cNvPr>
          <p:cNvPicPr>
            <a:picLocks noChangeAspect="1"/>
          </p:cNvPicPr>
          <p:nvPr/>
        </p:nvPicPr>
        <p:blipFill>
          <a:blip r:embed="rId6"/>
          <a:stretch>
            <a:fillRect/>
          </a:stretch>
        </p:blipFill>
        <p:spPr>
          <a:xfrm>
            <a:off x="6705452" y="2948214"/>
            <a:ext cx="2091285" cy="1556885"/>
          </a:xfrm>
          <a:prstGeom prst="rect">
            <a:avLst/>
          </a:prstGeom>
        </p:spPr>
      </p:pic>
      <p:sp>
        <p:nvSpPr>
          <p:cNvPr id="22" name="TextBox 21">
            <a:extLst>
              <a:ext uri="{FF2B5EF4-FFF2-40B4-BE49-F238E27FC236}">
                <a16:creationId xmlns:a16="http://schemas.microsoft.com/office/drawing/2014/main" id="{3C1E022B-1947-4B8C-BA73-8B2F716CDDC7}"/>
              </a:ext>
            </a:extLst>
          </p:cNvPr>
          <p:cNvSpPr txBox="1"/>
          <p:nvPr/>
        </p:nvSpPr>
        <p:spPr>
          <a:xfrm>
            <a:off x="6620779" y="4505099"/>
            <a:ext cx="1917833" cy="1037207"/>
          </a:xfrm>
          <a:prstGeom prst="rect">
            <a:avLst/>
          </a:prstGeom>
          <a:noFill/>
        </p:spPr>
        <p:txBody>
          <a:bodyPr wrap="none" lIns="182880" tIns="146304" rIns="182880" bIns="146304" rtlCol="0">
            <a:spAutoFit/>
          </a:bodyPr>
          <a:lstStyle/>
          <a:p>
            <a:pPr algn="ctr">
              <a:lnSpc>
                <a:spcPct val="90000"/>
              </a:lnSpc>
              <a:spcAft>
                <a:spcPts val="600"/>
              </a:spcAft>
            </a:pPr>
            <a:r>
              <a:rPr lang="en-GB" sz="2400" dirty="0">
                <a:gradFill>
                  <a:gsLst>
                    <a:gs pos="2917">
                      <a:schemeClr val="tx1"/>
                    </a:gs>
                    <a:gs pos="30000">
                      <a:schemeClr val="tx1"/>
                    </a:gs>
                  </a:gsLst>
                  <a:lin ang="5400000" scaled="0"/>
                </a:gradFill>
              </a:rPr>
              <a:t>Enriched </a:t>
            </a:r>
          </a:p>
          <a:p>
            <a:pPr algn="ctr">
              <a:lnSpc>
                <a:spcPct val="90000"/>
              </a:lnSpc>
              <a:spcAft>
                <a:spcPts val="600"/>
              </a:spcAft>
            </a:pPr>
            <a:r>
              <a:rPr lang="en-GB" sz="2400" dirty="0">
                <a:gradFill>
                  <a:gsLst>
                    <a:gs pos="2917">
                      <a:schemeClr val="tx1"/>
                    </a:gs>
                    <a:gs pos="30000">
                      <a:schemeClr val="tx1"/>
                    </a:gs>
                  </a:gsLst>
                  <a:lin ang="5400000" scaled="0"/>
                </a:gradFill>
              </a:rPr>
              <a:t>Documents</a:t>
            </a:r>
          </a:p>
        </p:txBody>
      </p:sp>
      <p:pic>
        <p:nvPicPr>
          <p:cNvPr id="23" name="Picture 22">
            <a:extLst>
              <a:ext uri="{FF2B5EF4-FFF2-40B4-BE49-F238E27FC236}">
                <a16:creationId xmlns:a16="http://schemas.microsoft.com/office/drawing/2014/main" id="{444B87AD-1C27-45C9-AB59-7638BFA174CE}"/>
              </a:ext>
            </a:extLst>
          </p:cNvPr>
          <p:cNvPicPr>
            <a:picLocks noChangeAspect="1"/>
          </p:cNvPicPr>
          <p:nvPr/>
        </p:nvPicPr>
        <p:blipFill>
          <a:blip r:embed="rId7"/>
          <a:stretch>
            <a:fillRect/>
          </a:stretch>
        </p:blipFill>
        <p:spPr>
          <a:xfrm>
            <a:off x="8946173" y="3423280"/>
            <a:ext cx="1698170" cy="1049513"/>
          </a:xfrm>
          <a:prstGeom prst="rect">
            <a:avLst/>
          </a:prstGeom>
        </p:spPr>
      </p:pic>
      <p:pic>
        <p:nvPicPr>
          <p:cNvPr id="24" name="Picture 23">
            <a:extLst>
              <a:ext uri="{FF2B5EF4-FFF2-40B4-BE49-F238E27FC236}">
                <a16:creationId xmlns:a16="http://schemas.microsoft.com/office/drawing/2014/main" id="{7FEED981-8107-4194-B618-67F1DBF1F8AC}"/>
              </a:ext>
            </a:extLst>
          </p:cNvPr>
          <p:cNvPicPr>
            <a:picLocks noChangeAspect="1"/>
          </p:cNvPicPr>
          <p:nvPr/>
        </p:nvPicPr>
        <p:blipFill>
          <a:blip r:embed="rId8"/>
          <a:stretch>
            <a:fillRect/>
          </a:stretch>
        </p:blipFill>
        <p:spPr>
          <a:xfrm>
            <a:off x="10852341" y="3255087"/>
            <a:ext cx="1343035" cy="1385898"/>
          </a:xfrm>
          <a:prstGeom prst="rect">
            <a:avLst/>
          </a:prstGeom>
        </p:spPr>
      </p:pic>
    </p:spTree>
    <p:extLst>
      <p:ext uri="{BB962C8B-B14F-4D97-AF65-F5344CB8AC3E}">
        <p14:creationId xmlns:p14="http://schemas.microsoft.com/office/powerpoint/2010/main" val="21667132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Enrichment Pipeline</a:t>
            </a:r>
          </a:p>
        </p:txBody>
      </p:sp>
      <p:sp>
        <p:nvSpPr>
          <p:cNvPr id="12" name="Arrow: Striped Right 11">
            <a:extLst>
              <a:ext uri="{FF2B5EF4-FFF2-40B4-BE49-F238E27FC236}">
                <a16:creationId xmlns:a16="http://schemas.microsoft.com/office/drawing/2014/main" id="{D4E4B754-F5B8-4043-B0E4-5D80548D305C}"/>
              </a:ext>
            </a:extLst>
          </p:cNvPr>
          <p:cNvSpPr/>
          <p:nvPr/>
        </p:nvSpPr>
        <p:spPr bwMode="auto">
          <a:xfrm>
            <a:off x="805875" y="57070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pic>
        <p:nvPicPr>
          <p:cNvPr id="6" name="Picture 5">
            <a:extLst>
              <a:ext uri="{FF2B5EF4-FFF2-40B4-BE49-F238E27FC236}">
                <a16:creationId xmlns:a16="http://schemas.microsoft.com/office/drawing/2014/main" id="{A4DD2EE3-FD2D-4BC4-A682-C197FC90D7F3}"/>
              </a:ext>
            </a:extLst>
          </p:cNvPr>
          <p:cNvPicPr>
            <a:picLocks noChangeAspect="1"/>
          </p:cNvPicPr>
          <p:nvPr/>
        </p:nvPicPr>
        <p:blipFill>
          <a:blip r:embed="rId3"/>
          <a:stretch>
            <a:fillRect/>
          </a:stretch>
        </p:blipFill>
        <p:spPr>
          <a:xfrm>
            <a:off x="137319" y="2162913"/>
            <a:ext cx="12161835" cy="2668697"/>
          </a:xfrm>
          <a:prstGeom prst="rect">
            <a:avLst/>
          </a:prstGeom>
        </p:spPr>
      </p:pic>
    </p:spTree>
    <p:extLst>
      <p:ext uri="{BB962C8B-B14F-4D97-AF65-F5344CB8AC3E}">
        <p14:creationId xmlns:p14="http://schemas.microsoft.com/office/powerpoint/2010/main" val="81506506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Enrichment Pipeline</a:t>
            </a:r>
          </a:p>
        </p:txBody>
      </p:sp>
      <p:sp>
        <p:nvSpPr>
          <p:cNvPr id="18" name="TextBox 17">
            <a:extLst>
              <a:ext uri="{FF2B5EF4-FFF2-40B4-BE49-F238E27FC236}">
                <a16:creationId xmlns:a16="http://schemas.microsoft.com/office/drawing/2014/main" id="{093BF432-648B-476A-BDC9-26F52B5B11B8}"/>
              </a:ext>
            </a:extLst>
          </p:cNvPr>
          <p:cNvSpPr txBox="1"/>
          <p:nvPr/>
        </p:nvSpPr>
        <p:spPr>
          <a:xfrm>
            <a:off x="2179637" y="2125662"/>
            <a:ext cx="2327368" cy="2674578"/>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Create: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Data source</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Skillset</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A0B70BAC-72E7-428C-835D-6917D70F20C5}"/>
              </a:ext>
            </a:extLst>
          </p:cNvPr>
          <p:cNvSpPr txBox="1"/>
          <p:nvPr/>
        </p:nvSpPr>
        <p:spPr>
          <a:xfrm>
            <a:off x="5532443" y="2125662"/>
            <a:ext cx="2164268" cy="4490460"/>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Run:</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Indexer</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Ingest</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Enrich</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Index</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Execution Status Check</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Results Check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8944BD0F-A97F-4A70-B43F-D0F109CC2256}"/>
              </a:ext>
            </a:extLst>
          </p:cNvPr>
          <p:cNvSpPr txBox="1"/>
          <p:nvPr/>
        </p:nvSpPr>
        <p:spPr>
          <a:xfrm>
            <a:off x="8961437" y="2195028"/>
            <a:ext cx="3202766" cy="2674578"/>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Query:</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Azure Search </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API</a:t>
            </a:r>
          </a:p>
          <a:p>
            <a:pPr marL="809271" lvl="1"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Explorer</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rPr>
              <a:t>.NET SDK</a:t>
            </a:r>
          </a:p>
          <a:p>
            <a:pPr marL="342900" indent="-342900">
              <a:lnSpc>
                <a:spcPct val="90000"/>
              </a:lnSpc>
              <a:spcAft>
                <a:spcPts val="600"/>
              </a:spcAft>
              <a:buFont typeface="Arial" panose="020B0604020202020204" pitchFamily="34" charset="0"/>
              <a:buChar char="•"/>
            </a:pPr>
            <a:endParaRPr lang="en-US" sz="2400" dirty="0">
              <a:gradFill>
                <a:gsLst>
                  <a:gs pos="2917">
                    <a:schemeClr val="tx1"/>
                  </a:gs>
                  <a:gs pos="30000">
                    <a:schemeClr val="tx1"/>
                  </a:gs>
                </a:gsLst>
                <a:lin ang="5400000" scaled="0"/>
              </a:gradFill>
            </a:endParaRPr>
          </a:p>
        </p:txBody>
      </p:sp>
      <p:sp>
        <p:nvSpPr>
          <p:cNvPr id="8" name="Arrow: Striped Right 7">
            <a:extLst>
              <a:ext uri="{FF2B5EF4-FFF2-40B4-BE49-F238E27FC236}">
                <a16:creationId xmlns:a16="http://schemas.microsoft.com/office/drawing/2014/main" id="{72A9F321-6D74-40AE-8DCA-317A24BD6657}"/>
              </a:ext>
            </a:extLst>
          </p:cNvPr>
          <p:cNvSpPr/>
          <p:nvPr/>
        </p:nvSpPr>
        <p:spPr bwMode="auto">
          <a:xfrm>
            <a:off x="805875" y="1363662"/>
            <a:ext cx="10824724" cy="1037206"/>
          </a:xfrm>
          <a:prstGeom prst="striped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                  Ingest                         Enrich                                Explore</a:t>
            </a:r>
          </a:p>
        </p:txBody>
      </p:sp>
    </p:spTree>
    <p:extLst>
      <p:ext uri="{BB962C8B-B14F-4D97-AF65-F5344CB8AC3E}">
        <p14:creationId xmlns:p14="http://schemas.microsoft.com/office/powerpoint/2010/main" val="22247624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401E1-6E61-4159-B4FB-25ED29103E7E}"/>
              </a:ext>
            </a:extLst>
          </p:cNvPr>
          <p:cNvPicPr>
            <a:picLocks noChangeAspect="1"/>
          </p:cNvPicPr>
          <p:nvPr/>
        </p:nvPicPr>
        <p:blipFill>
          <a:blip r:embed="rId2"/>
          <a:stretch>
            <a:fillRect/>
          </a:stretch>
        </p:blipFill>
        <p:spPr>
          <a:xfrm>
            <a:off x="350837" y="1439862"/>
            <a:ext cx="9950400" cy="5510323"/>
          </a:xfrm>
          <a:prstGeom prst="rect">
            <a:avLst/>
          </a:prstGeom>
        </p:spPr>
      </p:pic>
      <p:sp>
        <p:nvSpPr>
          <p:cNvPr id="8" name="Title 1">
            <a:extLst>
              <a:ext uri="{FF2B5EF4-FFF2-40B4-BE49-F238E27FC236}">
                <a16:creationId xmlns:a16="http://schemas.microsoft.com/office/drawing/2014/main" id="{BF86672C-FA99-42ED-A216-8C3E9CB1B30A}"/>
              </a:ext>
            </a:extLst>
          </p:cNvPr>
          <p:cNvSpPr txBox="1">
            <a:spLocks/>
          </p:cNvSpPr>
          <p:nvPr/>
        </p:nvSpPr>
        <p:spPr>
          <a:xfrm>
            <a:off x="427039" y="447675"/>
            <a:ext cx="11889564" cy="917575"/>
          </a:xfrm>
          <a:prstGeom prst="rect">
            <a:avLst/>
          </a:prstGeom>
        </p:spPr>
        <p:txBody>
          <a:bodyPr vert="horz" wrap="square" lIns="146304" tIns="91440" rIns="146304" bIns="91440" rtlCol="0" anchor="t">
            <a:noAutofit/>
          </a:bodyPr>
          <a:lstStyle>
            <a:lvl1pPr algn="l" defTabSz="932563" rtl="0" eaLnBrk="1" latinLnBrk="0" hangingPunct="1">
              <a:lnSpc>
                <a:spcPct val="90000"/>
              </a:lnSpc>
              <a:spcBef>
                <a:spcPct val="0"/>
              </a:spcBef>
              <a:buNone/>
              <a:defRPr lang="en-US" sz="4200" b="0" kern="1200" cap="none" spc="-102" baseline="0">
                <a:ln w="3175">
                  <a:noFill/>
                </a:ln>
                <a:solidFill>
                  <a:schemeClr val="tx1"/>
                </a:solidFill>
                <a:effectLst/>
                <a:latin typeface="+mj-lt"/>
                <a:ea typeface="+mn-ea"/>
                <a:cs typeface="Segoe UI" pitchFamily="34" charset="0"/>
              </a:defRPr>
            </a:lvl1pPr>
          </a:lstStyle>
          <a:p>
            <a:r>
              <a:rPr lang="en-US" dirty="0">
                <a:latin typeface="Segoe UI Semibold" panose="020B0702040204020203" pitchFamily="34" charset="0"/>
                <a:cs typeface="Segoe UI Semibold" panose="020B0702040204020203" pitchFamily="34" charset="0"/>
              </a:rPr>
              <a:t>Knowledge Store</a:t>
            </a:r>
          </a:p>
        </p:txBody>
      </p:sp>
    </p:spTree>
    <p:extLst>
      <p:ext uri="{BB962C8B-B14F-4D97-AF65-F5344CB8AC3E}">
        <p14:creationId xmlns:p14="http://schemas.microsoft.com/office/powerpoint/2010/main" val="389696830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Old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56017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6" name="Rectangle 5">
            <a:extLst>
              <a:ext uri="{FF2B5EF4-FFF2-40B4-BE49-F238E27FC236}">
                <a16:creationId xmlns:a16="http://schemas.microsoft.com/office/drawing/2014/main" id="{91AEBDCF-C6E2-44C5-BA76-7D131137ABD8}"/>
              </a:ext>
            </a:extLst>
          </p:cNvPr>
          <p:cNvSpPr/>
          <p:nvPr/>
        </p:nvSpPr>
        <p:spPr bwMode="auto">
          <a:xfrm>
            <a:off x="2276861" y="3607577"/>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App</a:t>
            </a:r>
          </a:p>
        </p:txBody>
      </p:sp>
      <p:sp>
        <p:nvSpPr>
          <p:cNvPr id="7" name="Cloud 6">
            <a:extLst>
              <a:ext uri="{FF2B5EF4-FFF2-40B4-BE49-F238E27FC236}">
                <a16:creationId xmlns:a16="http://schemas.microsoft.com/office/drawing/2014/main" id="{D5AA7C5C-C5A2-4E83-94EB-5DDB3A7C9915}"/>
              </a:ext>
            </a:extLst>
          </p:cNvPr>
          <p:cNvSpPr/>
          <p:nvPr/>
        </p:nvSpPr>
        <p:spPr bwMode="auto">
          <a:xfrm>
            <a:off x="1457716" y="1510086"/>
            <a:ext cx="3086090" cy="1236330"/>
          </a:xfrm>
          <a:prstGeom prst="cloud">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Cognitive Services APIs</a:t>
            </a:r>
          </a:p>
        </p:txBody>
      </p:sp>
      <p:sp>
        <p:nvSpPr>
          <p:cNvPr id="8" name="Rectangle 7">
            <a:extLst>
              <a:ext uri="{FF2B5EF4-FFF2-40B4-BE49-F238E27FC236}">
                <a16:creationId xmlns:a16="http://schemas.microsoft.com/office/drawing/2014/main" id="{CFCD0604-CB87-40F3-A693-7697C418A825}"/>
              </a:ext>
            </a:extLst>
          </p:cNvPr>
          <p:cNvSpPr/>
          <p:nvPr/>
        </p:nvSpPr>
        <p:spPr bwMode="auto">
          <a:xfrm>
            <a:off x="4574577" y="3588161"/>
            <a:ext cx="1447800" cy="99060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Web Job</a:t>
            </a:r>
          </a:p>
        </p:txBody>
      </p:sp>
      <p:sp>
        <p:nvSpPr>
          <p:cNvPr id="10" name="Oval 9">
            <a:extLst>
              <a:ext uri="{FF2B5EF4-FFF2-40B4-BE49-F238E27FC236}">
                <a16:creationId xmlns:a16="http://schemas.microsoft.com/office/drawing/2014/main" id="{3CD6DC49-0211-4C0F-9527-E73494082C77}"/>
              </a:ext>
            </a:extLst>
          </p:cNvPr>
          <p:cNvSpPr/>
          <p:nvPr/>
        </p:nvSpPr>
        <p:spPr bwMode="auto">
          <a:xfrm>
            <a:off x="6930672" y="3435760"/>
            <a:ext cx="1937740" cy="13716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stCxn id="4" idx="4"/>
            <a:endCxn id="6" idx="1"/>
          </p:cNvCxnSpPr>
          <p:nvPr/>
        </p:nvCxnSpPr>
        <p:spPr>
          <a:xfrm>
            <a:off x="1417637" y="4093570"/>
            <a:ext cx="859224" cy="930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8C63924A-B565-4AA1-A83E-3B03EC39D0F3}"/>
              </a:ext>
            </a:extLst>
          </p:cNvPr>
          <p:cNvCxnSpPr>
            <a:cxnSpLocks/>
            <a:stCxn id="6" idx="0"/>
            <a:endCxn id="7" idx="1"/>
          </p:cNvCxnSpPr>
          <p:nvPr/>
        </p:nvCxnSpPr>
        <p:spPr>
          <a:xfrm flipV="1">
            <a:off x="3000761" y="274510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BD9D73E-D8BB-4E79-BFB2-0C688458D7DE}"/>
              </a:ext>
            </a:extLst>
          </p:cNvPr>
          <p:cNvCxnSpPr>
            <a:cxnSpLocks/>
          </p:cNvCxnSpPr>
          <p:nvPr/>
        </p:nvCxnSpPr>
        <p:spPr>
          <a:xfrm>
            <a:off x="3170237" y="274996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8C3E81F-B5BB-4427-9092-B873B91F0B10}"/>
              </a:ext>
            </a:extLst>
          </p:cNvPr>
          <p:cNvCxnSpPr>
            <a:cxnSpLocks/>
          </p:cNvCxnSpPr>
          <p:nvPr/>
        </p:nvCxnSpPr>
        <p:spPr>
          <a:xfrm>
            <a:off x="3724661" y="39691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576F73E-8C0C-4539-BE2E-1147C5AC10B2}"/>
              </a:ext>
            </a:extLst>
          </p:cNvPr>
          <p:cNvCxnSpPr>
            <a:cxnSpLocks/>
          </p:cNvCxnSpPr>
          <p:nvPr/>
        </p:nvCxnSpPr>
        <p:spPr>
          <a:xfrm flipH="1">
            <a:off x="3724661" y="4197761"/>
            <a:ext cx="849916"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E72FBED8-0B63-45F2-A264-A9CF94BDCCB5}"/>
              </a:ext>
            </a:extLst>
          </p:cNvPr>
          <p:cNvCxnSpPr>
            <a:cxnSpLocks/>
          </p:cNvCxnSpPr>
          <p:nvPr/>
        </p:nvCxnSpPr>
        <p:spPr>
          <a:xfrm>
            <a:off x="6043788" y="4121560"/>
            <a:ext cx="849916" cy="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350837" y="5007969"/>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474694"/>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8868412" y="4121560"/>
            <a:ext cx="626425" cy="4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Flowchart: Magnetic Disk 47">
            <a:extLst>
              <a:ext uri="{FF2B5EF4-FFF2-40B4-BE49-F238E27FC236}">
                <a16:creationId xmlns:a16="http://schemas.microsoft.com/office/drawing/2014/main" id="{06935AB5-6CA7-4116-82ED-FA4B142292B9}"/>
              </a:ext>
            </a:extLst>
          </p:cNvPr>
          <p:cNvSpPr/>
          <p:nvPr/>
        </p:nvSpPr>
        <p:spPr bwMode="auto">
          <a:xfrm>
            <a:off x="4781928" y="1678300"/>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Blob</a:t>
            </a:r>
          </a:p>
        </p:txBody>
      </p:sp>
      <p:cxnSp>
        <p:nvCxnSpPr>
          <p:cNvPr id="49" name="Straight Arrow Connector 48">
            <a:extLst>
              <a:ext uri="{FF2B5EF4-FFF2-40B4-BE49-F238E27FC236}">
                <a16:creationId xmlns:a16="http://schemas.microsoft.com/office/drawing/2014/main" id="{0A11E103-3423-40BB-BA07-C08D3E37CE92}"/>
              </a:ext>
            </a:extLst>
          </p:cNvPr>
          <p:cNvCxnSpPr>
            <a:cxnSpLocks/>
          </p:cNvCxnSpPr>
          <p:nvPr/>
        </p:nvCxnSpPr>
        <p:spPr>
          <a:xfrm flipV="1">
            <a:off x="5210561" y="2749960"/>
            <a:ext cx="0" cy="862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B450B4C5-A7C1-424D-8815-033F62EAE351}"/>
              </a:ext>
            </a:extLst>
          </p:cNvPr>
          <p:cNvCxnSpPr>
            <a:cxnSpLocks/>
          </p:cNvCxnSpPr>
          <p:nvPr/>
        </p:nvCxnSpPr>
        <p:spPr>
          <a:xfrm>
            <a:off x="5380037" y="2754820"/>
            <a:ext cx="0" cy="87186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91602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How it works – New High Level Architecture</a:t>
            </a:r>
          </a:p>
        </p:txBody>
      </p:sp>
      <p:sp>
        <p:nvSpPr>
          <p:cNvPr id="4" name="Flowchart: Magnetic Disk 3">
            <a:extLst>
              <a:ext uri="{FF2B5EF4-FFF2-40B4-BE49-F238E27FC236}">
                <a16:creationId xmlns:a16="http://schemas.microsoft.com/office/drawing/2014/main" id="{2264B607-07EF-4154-B38A-EF0695A0D81E}"/>
              </a:ext>
            </a:extLst>
          </p:cNvPr>
          <p:cNvSpPr/>
          <p:nvPr/>
        </p:nvSpPr>
        <p:spPr bwMode="auto">
          <a:xfrm>
            <a:off x="350837" y="3393072"/>
            <a:ext cx="1066800" cy="1066800"/>
          </a:xfrm>
          <a:prstGeom prst="flowChartMagneticDisk">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Data</a:t>
            </a:r>
          </a:p>
        </p:txBody>
      </p:sp>
      <p:sp>
        <p:nvSpPr>
          <p:cNvPr id="10" name="Oval 9">
            <a:extLst>
              <a:ext uri="{FF2B5EF4-FFF2-40B4-BE49-F238E27FC236}">
                <a16:creationId xmlns:a16="http://schemas.microsoft.com/office/drawing/2014/main" id="{3CD6DC49-0211-4C0F-9527-E73494082C77}"/>
              </a:ext>
            </a:extLst>
          </p:cNvPr>
          <p:cNvSpPr/>
          <p:nvPr/>
        </p:nvSpPr>
        <p:spPr bwMode="auto">
          <a:xfrm>
            <a:off x="4348942" y="3192462"/>
            <a:ext cx="2394940" cy="1447800"/>
          </a:xfrm>
          <a:prstGeom prst="ellipse">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Azure Cognitive Search</a:t>
            </a:r>
          </a:p>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Arrow Connector 11">
            <a:extLst>
              <a:ext uri="{FF2B5EF4-FFF2-40B4-BE49-F238E27FC236}">
                <a16:creationId xmlns:a16="http://schemas.microsoft.com/office/drawing/2014/main" id="{AB5169DE-3E60-4223-A883-042FE82A1A48}"/>
              </a:ext>
            </a:extLst>
          </p:cNvPr>
          <p:cNvCxnSpPr>
            <a:cxnSpLocks/>
            <a:stCxn id="4" idx="4"/>
            <a:endCxn id="10" idx="2"/>
          </p:cNvCxnSpPr>
          <p:nvPr/>
        </p:nvCxnSpPr>
        <p:spPr>
          <a:xfrm flipV="1">
            <a:off x="1417637" y="3916362"/>
            <a:ext cx="2931305" cy="101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3C2C0E47-2C7F-41F4-98AD-26BCAFA6FDD3}"/>
              </a:ext>
            </a:extLst>
          </p:cNvPr>
          <p:cNvSpPr txBox="1"/>
          <p:nvPr/>
        </p:nvSpPr>
        <p:spPr>
          <a:xfrm>
            <a:off x="274637" y="4917071"/>
            <a:ext cx="3810000" cy="1689693"/>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Challenges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Development</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Costs</a:t>
            </a:r>
          </a:p>
          <a:p>
            <a:pPr marL="342900" indent="-342900">
              <a:lnSpc>
                <a:spcPct val="90000"/>
              </a:lnSpc>
              <a:spcAft>
                <a:spcPts val="600"/>
              </a:spcAft>
              <a:buFont typeface="Arial" panose="020B0604020202020204" pitchFamily="34" charset="0"/>
              <a:buChar char="•"/>
            </a:pPr>
            <a:r>
              <a:rPr lang="en-US" sz="2000" strike="sngStrike" dirty="0">
                <a:gradFill>
                  <a:gsLst>
                    <a:gs pos="2917">
                      <a:schemeClr val="tx1"/>
                    </a:gs>
                    <a:gs pos="30000">
                      <a:schemeClr val="tx1"/>
                    </a:gs>
                  </a:gsLst>
                  <a:lin ang="5400000" scaled="0"/>
                </a:gradFill>
                <a:latin typeface="+mj-lt"/>
              </a:rPr>
              <a:t>Latency</a:t>
            </a:r>
          </a:p>
        </p:txBody>
      </p:sp>
      <p:sp>
        <p:nvSpPr>
          <p:cNvPr id="41" name="Explosion: 8 Points 40">
            <a:extLst>
              <a:ext uri="{FF2B5EF4-FFF2-40B4-BE49-F238E27FC236}">
                <a16:creationId xmlns:a16="http://schemas.microsoft.com/office/drawing/2014/main" id="{33FA86C8-A475-4A67-876A-CA38592AD293}"/>
              </a:ext>
            </a:extLst>
          </p:cNvPr>
          <p:cNvSpPr/>
          <p:nvPr/>
        </p:nvSpPr>
        <p:spPr bwMode="auto">
          <a:xfrm>
            <a:off x="9494837" y="3307596"/>
            <a:ext cx="2667000" cy="1623096"/>
          </a:xfrm>
          <a:prstGeom prst="irregularSeal1">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a:gradFill>
                  <a:gsLst>
                    <a:gs pos="0">
                      <a:srgbClr val="FFFFFF"/>
                    </a:gs>
                    <a:gs pos="100000">
                      <a:srgbClr val="FFFFFF"/>
                    </a:gs>
                  </a:gsLst>
                  <a:lin ang="5400000" scaled="0"/>
                </a:gradFill>
                <a:ea typeface="Segoe UI" pitchFamily="34" charset="0"/>
                <a:cs typeface="Segoe UI" pitchFamily="34" charset="0"/>
              </a:rPr>
              <a:t>Explore</a:t>
            </a:r>
          </a:p>
        </p:txBody>
      </p:sp>
      <p:cxnSp>
        <p:nvCxnSpPr>
          <p:cNvPr id="42" name="Straight Arrow Connector 41">
            <a:extLst>
              <a:ext uri="{FF2B5EF4-FFF2-40B4-BE49-F238E27FC236}">
                <a16:creationId xmlns:a16="http://schemas.microsoft.com/office/drawing/2014/main" id="{A67AF449-B89D-476D-BE05-867DE579623D}"/>
              </a:ext>
            </a:extLst>
          </p:cNvPr>
          <p:cNvCxnSpPr>
            <a:cxnSpLocks/>
            <a:stCxn id="10" idx="6"/>
            <a:endCxn id="41" idx="1"/>
          </p:cNvCxnSpPr>
          <p:nvPr/>
        </p:nvCxnSpPr>
        <p:spPr>
          <a:xfrm>
            <a:off x="6743882" y="3916362"/>
            <a:ext cx="2750955" cy="385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46C48BB5-1859-4B2E-9584-849D05BE1900}"/>
              </a:ext>
            </a:extLst>
          </p:cNvPr>
          <p:cNvSpPr txBox="1"/>
          <p:nvPr/>
        </p:nvSpPr>
        <p:spPr>
          <a:xfrm>
            <a:off x="9799637" y="4963759"/>
            <a:ext cx="2509150" cy="1314206"/>
          </a:xfrm>
          <a:prstGeom prst="rect">
            <a:avLst/>
          </a:prstGeom>
          <a:noFill/>
        </p:spPr>
        <p:txBody>
          <a:bodyPr wrap="square" lIns="182880" tIns="146304" rIns="182880" bIns="146304" rtlCol="0">
            <a:spAutoFit/>
          </a:bodyPr>
          <a:lstStyle/>
          <a:p>
            <a:pPr>
              <a:lnSpc>
                <a:spcPct val="90000"/>
              </a:lnSpc>
              <a:spcAft>
                <a:spcPts val="600"/>
              </a:spcAft>
            </a:pPr>
            <a:r>
              <a:rPr lang="en-US" sz="2400" b="1" dirty="0">
                <a:gradFill>
                  <a:gsLst>
                    <a:gs pos="2917">
                      <a:schemeClr val="tx1"/>
                    </a:gs>
                    <a:gs pos="30000">
                      <a:schemeClr val="tx1"/>
                    </a:gs>
                  </a:gsLst>
                  <a:lin ang="5400000" scaled="0"/>
                </a:gradFill>
                <a:latin typeface="+mj-lt"/>
              </a:rPr>
              <a:t>Portal, Azure Search APIs</a:t>
            </a:r>
          </a:p>
          <a:p>
            <a:pPr>
              <a:lnSpc>
                <a:spcPct val="90000"/>
              </a:lnSpc>
              <a:spcAft>
                <a:spcPts val="600"/>
              </a:spcAft>
            </a:pPr>
            <a:endParaRPr lang="en-US" sz="2000" strike="sngStrike"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285481919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7" name="Picture 6">
            <a:extLst>
              <a:ext uri="{FF2B5EF4-FFF2-40B4-BE49-F238E27FC236}">
                <a16:creationId xmlns:a16="http://schemas.microsoft.com/office/drawing/2014/main" id="{771ECED2-F4B0-4CA6-8099-F9769B1FF2F9}"/>
              </a:ext>
            </a:extLst>
          </p:cNvPr>
          <p:cNvPicPr>
            <a:picLocks noChangeAspect="1"/>
          </p:cNvPicPr>
          <p:nvPr/>
        </p:nvPicPr>
        <p:blipFill>
          <a:blip r:embed="rId2"/>
          <a:stretch>
            <a:fillRect/>
          </a:stretch>
        </p:blipFill>
        <p:spPr>
          <a:xfrm>
            <a:off x="6294437" y="1516062"/>
            <a:ext cx="5969516" cy="4373592"/>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5486399" cy="3958007"/>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Supplement the indexes with:</a:t>
            </a:r>
          </a:p>
          <a:p>
            <a:pPr>
              <a:lnSpc>
                <a:spcPct val="90000"/>
              </a:lnSpc>
              <a:spcAft>
                <a:spcPts val="600"/>
              </a:spcAft>
            </a:pPr>
            <a:endParaRPr lang="en-US" sz="2400" dirty="0">
              <a:gradFill>
                <a:gsLst>
                  <a:gs pos="2917">
                    <a:schemeClr val="tx1"/>
                  </a:gs>
                  <a:gs pos="30000">
                    <a:schemeClr val="tx1"/>
                  </a:gs>
                </a:gsLst>
                <a:lin ang="5400000" scaled="0"/>
              </a:gradFill>
              <a:latin typeface="+mj-lt"/>
            </a:endParaRP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Natural Language Processing</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Custom Analyzers (50+ Languages)</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Fuzzy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Filtered Search</a:t>
            </a:r>
          </a:p>
          <a:p>
            <a:pPr marL="342900" indent="-342900">
              <a:lnSpc>
                <a:spcPct val="90000"/>
              </a:lnSpc>
              <a:spcAft>
                <a:spcPts val="600"/>
              </a:spcAft>
              <a:buFont typeface="Arial" panose="020B0604020202020204" pitchFamily="34" charset="0"/>
              <a:buChar char="•"/>
            </a:pPr>
            <a:r>
              <a:rPr lang="en-US" sz="2400" dirty="0">
                <a:gradFill>
                  <a:gsLst>
                    <a:gs pos="2917">
                      <a:schemeClr val="tx1"/>
                    </a:gs>
                    <a:gs pos="30000">
                      <a:schemeClr val="tx1"/>
                    </a:gs>
                  </a:gsLst>
                  <a:lin ang="5400000" scaled="0"/>
                </a:gradFill>
                <a:latin typeface="+mj-lt"/>
              </a:rPr>
              <a:t>Scoring Profiles</a:t>
            </a:r>
          </a:p>
          <a:p>
            <a:pPr marL="342900" indent="-342900">
              <a:lnSpc>
                <a:spcPct val="90000"/>
              </a:lnSpc>
              <a:spcAft>
                <a:spcPts val="600"/>
              </a:spcAft>
              <a:buFont typeface="Arial" panose="020B0604020202020204" pitchFamily="34" charset="0"/>
              <a:buChar char="•"/>
            </a:pPr>
            <a:r>
              <a:rPr lang="en-US" sz="2400" dirty="0">
                <a:latin typeface="+mj-lt"/>
              </a:rPr>
              <a:t>Autocomplete</a:t>
            </a:r>
          </a:p>
          <a:p>
            <a:pPr marL="342900" indent="-342900">
              <a:lnSpc>
                <a:spcPct val="90000"/>
              </a:lnSpc>
              <a:spcAft>
                <a:spcPts val="600"/>
              </a:spcAft>
              <a:buFont typeface="Arial" panose="020B0604020202020204" pitchFamily="34" charset="0"/>
              <a:buChar char="•"/>
            </a:pPr>
            <a:r>
              <a:rPr lang="en-US" sz="2400" dirty="0">
                <a:latin typeface="+mj-lt"/>
              </a:rPr>
              <a:t>Synonymous</a:t>
            </a:r>
          </a:p>
        </p:txBody>
      </p:sp>
    </p:spTree>
    <p:extLst>
      <p:ext uri="{BB962C8B-B14F-4D97-AF65-F5344CB8AC3E}">
        <p14:creationId xmlns:p14="http://schemas.microsoft.com/office/powerpoint/2010/main" val="111494490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3"/>
            <a:ext cx="9672927" cy="3394775"/>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on-prem is supported but not recommended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Performance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SQL Server open to the internet</a:t>
            </a:r>
          </a:p>
          <a:p>
            <a:pPr marL="923571" lvl="1"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Use ADF to copy data to Azure</a:t>
            </a:r>
          </a:p>
          <a:p>
            <a:pPr lvl="1">
              <a:lnSpc>
                <a:spcPct val="90000"/>
              </a:lnSpc>
              <a:spcAft>
                <a:spcPts val="600"/>
              </a:spcAft>
            </a:pPr>
            <a:endParaRPr lang="en-US" sz="2800" b="1"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Co-locate the Azure Cognitive Search with your data: Costs, Latency</a:t>
            </a:r>
          </a:p>
        </p:txBody>
      </p:sp>
    </p:spTree>
    <p:extLst>
      <p:ext uri="{BB962C8B-B14F-4D97-AF65-F5344CB8AC3E}">
        <p14:creationId xmlns:p14="http://schemas.microsoft.com/office/powerpoint/2010/main" val="340931121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5253746"/>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Leverage Azure Free Account and Azure Search Free Tier</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50 MB</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5 Cognitive Skills, 3 Indexes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Keep it up and running – demo in minutes with client's own data</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Security Trimming to filter content based on user identity</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Multiple Indexes for the same dataset may be required</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Ranking, languages, filters…</a:t>
            </a:r>
          </a:p>
          <a:p>
            <a:pPr marL="923571" lvl="1" indent="-457200">
              <a:lnSpc>
                <a:spcPct val="90000"/>
              </a:lnSpc>
              <a:spcAft>
                <a:spcPts val="600"/>
              </a:spcAft>
              <a:buFont typeface="Arial" panose="020B0604020202020204" pitchFamily="34" charset="0"/>
              <a:buChar char="•"/>
            </a:pPr>
            <a:endParaRPr lang="en-US" sz="2800" dirty="0">
              <a:gradFill>
                <a:gsLst>
                  <a:gs pos="2917">
                    <a:schemeClr val="tx1"/>
                  </a:gs>
                  <a:gs pos="30000">
                    <a:schemeClr val="tx1"/>
                  </a:gs>
                </a:gsLst>
                <a:lin ang="5400000" scaled="0"/>
              </a:gradFill>
              <a:latin typeface="+mj-lt"/>
            </a:endParaRPr>
          </a:p>
        </p:txBody>
      </p:sp>
    </p:spTree>
    <p:extLst>
      <p:ext uri="{BB962C8B-B14F-4D97-AF65-F5344CB8AC3E}">
        <p14:creationId xmlns:p14="http://schemas.microsoft.com/office/powerpoint/2010/main" val="1716286298"/>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385951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Incremental Updates for new files (portal or command line)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On Demand, File Watch, Schedule</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Execution Overlap: The schedule essentially tells the indexer to proceed where it left off at the next hour</a:t>
            </a:r>
          </a:p>
          <a:p>
            <a:pPr lvl="1">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Image Skills Performance are heavier than text skills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Parallel Indexing</a:t>
            </a:r>
          </a:p>
        </p:txBody>
      </p:sp>
    </p:spTree>
    <p:extLst>
      <p:ext uri="{BB962C8B-B14F-4D97-AF65-F5344CB8AC3E}">
        <p14:creationId xmlns:p14="http://schemas.microsoft.com/office/powerpoint/2010/main" val="4004985226"/>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654FB266-3150-4AC2-BDDB-BCF127EEB09E}"/>
              </a:ext>
            </a:extLst>
          </p:cNvPr>
          <p:cNvSpPr/>
          <p:nvPr/>
        </p:nvSpPr>
        <p:spPr bwMode="auto">
          <a:xfrm>
            <a:off x="5739945" y="298947"/>
            <a:ext cx="6397659" cy="6397659"/>
          </a:xfrm>
          <a:prstGeom prst="rect">
            <a:avLst/>
          </a:prstGeom>
          <a:solidFill>
            <a:schemeClr val="bg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38" name="Picture Placeholder 3">
            <a:extLst>
              <a:ext uri="{FF2B5EF4-FFF2-40B4-BE49-F238E27FC236}">
                <a16:creationId xmlns:a16="http://schemas.microsoft.com/office/drawing/2014/main" id="{B3761D38-D667-41A0-A2FD-BD72AF6756FE}"/>
              </a:ext>
            </a:extLst>
          </p:cNvPr>
          <p:cNvSpPr txBox="1">
            <a:spLocks/>
          </p:cNvSpPr>
          <p:nvPr/>
        </p:nvSpPr>
        <p:spPr>
          <a:xfrm>
            <a:off x="5737438" y="297919"/>
            <a:ext cx="6400166" cy="6398687"/>
          </a:xfrm>
          <a:prstGeom prst="rect">
            <a:avLst/>
          </a:prstGeom>
          <a:solidFill>
            <a:schemeClr val="accent1"/>
          </a:solidFill>
        </p:spPr>
        <p:txBody>
          <a:bodyPr>
            <a:noAutofit/>
          </a:bodyPr>
          <a:lst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2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51304">
              <a:lnSpc>
                <a:spcPct val="100000"/>
              </a:lnSpc>
              <a:buNone/>
              <a:defRPr/>
            </a:pPr>
            <a:endParaRPr lang="en-US" sz="3264" dirty="0">
              <a:gradFill>
                <a:gsLst>
                  <a:gs pos="1250">
                    <a:srgbClr val="1A1A1A"/>
                  </a:gs>
                  <a:gs pos="100000">
                    <a:srgbClr val="1A1A1A"/>
                  </a:gs>
                </a:gsLst>
                <a:lin ang="5400000" scaled="0"/>
              </a:gradFill>
              <a:latin typeface="Segoe UI"/>
            </a:endParaRPr>
          </a:p>
        </p:txBody>
      </p:sp>
      <p:grpSp>
        <p:nvGrpSpPr>
          <p:cNvPr id="40" name="Group 39">
            <a:extLst>
              <a:ext uri="{FF2B5EF4-FFF2-40B4-BE49-F238E27FC236}">
                <a16:creationId xmlns:a16="http://schemas.microsoft.com/office/drawing/2014/main" id="{1DE1DC87-2AFB-4AE7-88E1-E6D2FC63E35D}"/>
              </a:ext>
            </a:extLst>
          </p:cNvPr>
          <p:cNvGrpSpPr/>
          <p:nvPr/>
        </p:nvGrpSpPr>
        <p:grpSpPr>
          <a:xfrm>
            <a:off x="6085894" y="592593"/>
            <a:ext cx="6064754" cy="5798744"/>
            <a:chOff x="5977766" y="674090"/>
            <a:chExt cx="5946377" cy="5317145"/>
          </a:xfrm>
        </p:grpSpPr>
        <p:sp>
          <p:nvSpPr>
            <p:cNvPr id="41" name="Text Placeholder 4">
              <a:extLst>
                <a:ext uri="{FF2B5EF4-FFF2-40B4-BE49-F238E27FC236}">
                  <a16:creationId xmlns:a16="http://schemas.microsoft.com/office/drawing/2014/main" id="{85C46DF2-E204-4ADC-A125-DF9BFFE444F9}"/>
                </a:ext>
              </a:extLst>
            </p:cNvPr>
            <p:cNvSpPr txBox="1">
              <a:spLocks/>
            </p:cNvSpPr>
            <p:nvPr/>
          </p:nvSpPr>
          <p:spPr>
            <a:xfrm>
              <a:off x="8208747" y="1137788"/>
              <a:ext cx="2418366" cy="29359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2040" kern="0" dirty="0">
                  <a:gradFill>
                    <a:gsLst>
                      <a:gs pos="0">
                        <a:srgbClr val="FFFFFF"/>
                      </a:gs>
                      <a:gs pos="100000">
                        <a:srgbClr val="FFFFFF"/>
                      </a:gs>
                    </a:gsLst>
                    <a:lin ang="5400000" scaled="1"/>
                  </a:gradFill>
                  <a:latin typeface="Segoe UI Semibold"/>
                </a:rPr>
                <a:t>Content moderation</a:t>
              </a:r>
            </a:p>
          </p:txBody>
        </p:sp>
        <p:sp>
          <p:nvSpPr>
            <p:cNvPr id="42" name="Text Placeholder 4">
              <a:extLst>
                <a:ext uri="{FF2B5EF4-FFF2-40B4-BE49-F238E27FC236}">
                  <a16:creationId xmlns:a16="http://schemas.microsoft.com/office/drawing/2014/main" id="{1BD5889C-0175-4B28-B4EE-B331109AAD33}"/>
                </a:ext>
              </a:extLst>
            </p:cNvPr>
            <p:cNvSpPr txBox="1">
              <a:spLocks/>
            </p:cNvSpPr>
            <p:nvPr/>
          </p:nvSpPr>
          <p:spPr>
            <a:xfrm>
              <a:off x="6970992" y="3818599"/>
              <a:ext cx="2136803"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Object detection</a:t>
              </a:r>
            </a:p>
          </p:txBody>
        </p:sp>
        <p:sp>
          <p:nvSpPr>
            <p:cNvPr id="43" name="Text Placeholder 4">
              <a:extLst>
                <a:ext uri="{FF2B5EF4-FFF2-40B4-BE49-F238E27FC236}">
                  <a16:creationId xmlns:a16="http://schemas.microsoft.com/office/drawing/2014/main" id="{5EB33219-A898-4D11-8FCC-AE143EEE12BD}"/>
                </a:ext>
              </a:extLst>
            </p:cNvPr>
            <p:cNvSpPr txBox="1">
              <a:spLocks/>
            </p:cNvSpPr>
            <p:nvPr/>
          </p:nvSpPr>
          <p:spPr>
            <a:xfrm>
              <a:off x="6860694" y="4097937"/>
              <a:ext cx="3702484" cy="939536"/>
            </a:xfrm>
            <a:prstGeom prst="rect">
              <a:avLst/>
            </a:prstGeom>
          </p:spPr>
          <p:txBody>
            <a:bodyPr vert="horz" wrap="square" lIns="0" tIns="0" rIns="0" bIns="0" rtlCol="0">
              <a:spAutoFit/>
            </a:bodyPr>
            <a:lstStyle>
              <a:defPPr>
                <a:defRPr lang="en-US"/>
              </a:defPPr>
              <a:lvl1pPr marR="0" indent="0" algn="ctr" defTabSz="913927" fontAlgn="base">
                <a:lnSpc>
                  <a:spcPct val="90000"/>
                </a:lnSpc>
                <a:spcBef>
                  <a:spcPts val="2400"/>
                </a:spcBef>
                <a:spcAft>
                  <a:spcPct val="0"/>
                </a:spcAft>
                <a:buClrTx/>
                <a:buSzPct val="90000"/>
                <a:buFont typeface="Wingdings" panose="05000000000000000000" pitchFamily="2" charset="2"/>
                <a:buNone/>
                <a:tabLst/>
                <a:defRPr sz="2200" kern="0" spc="0" baseline="0">
                  <a:gradFill>
                    <a:gsLst>
                      <a:gs pos="0">
                        <a:schemeClr val="bg1"/>
                      </a:gs>
                      <a:gs pos="100000">
                        <a:schemeClr val="bg1"/>
                      </a:gs>
                    </a:gsLst>
                    <a:lin ang="5400000" scaled="1"/>
                  </a:gradFill>
                  <a:latin typeface="Segoe UI"/>
                  <a:cs typeface="Segoe UI Semilight" panose="020B04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32114">
                <a:lnSpc>
                  <a:spcPct val="100000"/>
                </a:lnSpc>
                <a:spcBef>
                  <a:spcPts val="2448"/>
                </a:spcBef>
                <a:defRPr/>
              </a:pPr>
              <a:r>
                <a:rPr lang="en-US" sz="3264" b="1" dirty="0">
                  <a:gradFill>
                    <a:gsLst>
                      <a:gs pos="0">
                        <a:srgbClr val="FFFFFF"/>
                      </a:gs>
                      <a:gs pos="100000">
                        <a:srgbClr val="FFFFFF"/>
                      </a:gs>
                    </a:gsLst>
                    <a:lin ang="5400000" scaled="1"/>
                  </a:gradFill>
                </a:rPr>
                <a:t>OCR handwriting </a:t>
              </a:r>
              <a:br>
                <a:rPr lang="en-US" sz="3264" b="1" dirty="0">
                  <a:gradFill>
                    <a:gsLst>
                      <a:gs pos="0">
                        <a:srgbClr val="FFFFFF"/>
                      </a:gs>
                      <a:gs pos="100000">
                        <a:srgbClr val="FFFFFF"/>
                      </a:gs>
                    </a:gsLst>
                    <a:lin ang="5400000" scaled="1"/>
                  </a:gradFill>
                </a:rPr>
              </a:br>
              <a:r>
                <a:rPr lang="en-US" sz="3264" b="1" dirty="0">
                  <a:gradFill>
                    <a:gsLst>
                      <a:gs pos="0">
                        <a:srgbClr val="FFFFFF"/>
                      </a:gs>
                      <a:gs pos="100000">
                        <a:srgbClr val="FFFFFF"/>
                      </a:gs>
                    </a:gsLst>
                    <a:lin ang="5400000" scaled="1"/>
                  </a:gradFill>
                </a:rPr>
                <a:t>recognition</a:t>
              </a:r>
            </a:p>
          </p:txBody>
        </p:sp>
        <p:sp>
          <p:nvSpPr>
            <p:cNvPr id="44" name="Text Placeholder 4">
              <a:extLst>
                <a:ext uri="{FF2B5EF4-FFF2-40B4-BE49-F238E27FC236}">
                  <a16:creationId xmlns:a16="http://schemas.microsoft.com/office/drawing/2014/main" id="{B848D9E5-006D-4C3A-841D-D99DC1E63597}"/>
                </a:ext>
              </a:extLst>
            </p:cNvPr>
            <p:cNvSpPr txBox="1">
              <a:spLocks/>
            </p:cNvSpPr>
            <p:nvPr/>
          </p:nvSpPr>
          <p:spPr>
            <a:xfrm>
              <a:off x="5982808" y="4795363"/>
              <a:ext cx="1485983" cy="25905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836" kern="0" dirty="0">
                  <a:gradFill>
                    <a:gsLst>
                      <a:gs pos="0">
                        <a:srgbClr val="FFFFFF"/>
                      </a:gs>
                      <a:gs pos="100000">
                        <a:srgbClr val="FFFFFF"/>
                      </a:gs>
                    </a:gsLst>
                    <a:lin ang="5400000" scaled="1"/>
                  </a:gradFill>
                  <a:latin typeface="Segoe UI Semibold"/>
                </a:rPr>
                <a:t>Video insights</a:t>
              </a:r>
            </a:p>
          </p:txBody>
        </p:sp>
        <p:sp>
          <p:nvSpPr>
            <p:cNvPr id="46" name="Text Placeholder 4">
              <a:extLst>
                <a:ext uri="{FF2B5EF4-FFF2-40B4-BE49-F238E27FC236}">
                  <a16:creationId xmlns:a16="http://schemas.microsoft.com/office/drawing/2014/main" id="{3F08B9A7-4DD1-4B0E-8401-28E44C0038D1}"/>
                </a:ext>
              </a:extLst>
            </p:cNvPr>
            <p:cNvSpPr txBox="1">
              <a:spLocks/>
            </p:cNvSpPr>
            <p:nvPr/>
          </p:nvSpPr>
          <p:spPr>
            <a:xfrm>
              <a:off x="6026239" y="1948636"/>
              <a:ext cx="5897904" cy="4990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468" kern="0" dirty="0">
                  <a:gradFill>
                    <a:gsLst>
                      <a:gs pos="0">
                        <a:srgbClr val="FFFFFF"/>
                      </a:gs>
                      <a:gs pos="100000">
                        <a:srgbClr val="FFFFFF"/>
                      </a:gs>
                    </a:gsLst>
                    <a:lin ang="5400000" scaled="1"/>
                  </a:gradFill>
                  <a:latin typeface="Segoe UI Semibold"/>
                </a:rPr>
                <a:t>Custom image classification</a:t>
              </a:r>
            </a:p>
          </p:txBody>
        </p:sp>
        <p:sp>
          <p:nvSpPr>
            <p:cNvPr id="47" name="Text Placeholder 4">
              <a:extLst>
                <a:ext uri="{FF2B5EF4-FFF2-40B4-BE49-F238E27FC236}">
                  <a16:creationId xmlns:a16="http://schemas.microsoft.com/office/drawing/2014/main" id="{74FF0E42-3EB5-42E6-879C-80AD5D0564FB}"/>
                </a:ext>
              </a:extLst>
            </p:cNvPr>
            <p:cNvSpPr txBox="1">
              <a:spLocks/>
            </p:cNvSpPr>
            <p:nvPr/>
          </p:nvSpPr>
          <p:spPr>
            <a:xfrm>
              <a:off x="6011034" y="4562647"/>
              <a:ext cx="1380366" cy="176178"/>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1224" kern="0" dirty="0">
                  <a:gradFill>
                    <a:gsLst>
                      <a:gs pos="0">
                        <a:srgbClr val="FFFFFF"/>
                      </a:gs>
                      <a:gs pos="100000">
                        <a:srgbClr val="FFFFFF"/>
                      </a:gs>
                    </a:gsLst>
                    <a:lin ang="5400000" scaled="1"/>
                  </a:gradFill>
                  <a:latin typeface="Segoe UI Semibold"/>
                </a:rPr>
                <a:t>Emotion detection</a:t>
              </a:r>
            </a:p>
          </p:txBody>
        </p:sp>
        <p:sp>
          <p:nvSpPr>
            <p:cNvPr id="48" name="Text Placeholder 4">
              <a:extLst>
                <a:ext uri="{FF2B5EF4-FFF2-40B4-BE49-F238E27FC236}">
                  <a16:creationId xmlns:a16="http://schemas.microsoft.com/office/drawing/2014/main" id="{CF7B1DA6-DBE5-4C53-ADAA-D9F383700D16}"/>
                </a:ext>
              </a:extLst>
            </p:cNvPr>
            <p:cNvSpPr txBox="1">
              <a:spLocks/>
            </p:cNvSpPr>
            <p:nvPr/>
          </p:nvSpPr>
          <p:spPr>
            <a:xfrm>
              <a:off x="5977766" y="5051699"/>
              <a:ext cx="2957228" cy="93953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3264" b="1" kern="0" dirty="0">
                  <a:gradFill>
                    <a:gsLst>
                      <a:gs pos="0">
                        <a:srgbClr val="FFFFFF"/>
                      </a:gs>
                      <a:gs pos="100000">
                        <a:srgbClr val="FFFFFF"/>
                      </a:gs>
                    </a:gsLst>
                    <a:lin ang="5400000" scaled="1"/>
                  </a:gradFill>
                  <a:latin typeface="Segoe UI"/>
                </a:rPr>
                <a:t>Face identification</a:t>
              </a:r>
            </a:p>
          </p:txBody>
        </p:sp>
        <p:sp>
          <p:nvSpPr>
            <p:cNvPr id="49" name="Text Placeholder 4">
              <a:extLst>
                <a:ext uri="{FF2B5EF4-FFF2-40B4-BE49-F238E27FC236}">
                  <a16:creationId xmlns:a16="http://schemas.microsoft.com/office/drawing/2014/main" id="{BF125EC5-B615-4CDE-AE49-C5DD1D9500CE}"/>
                </a:ext>
              </a:extLst>
            </p:cNvPr>
            <p:cNvSpPr txBox="1">
              <a:spLocks/>
            </p:cNvSpPr>
            <p:nvPr/>
          </p:nvSpPr>
          <p:spPr>
            <a:xfrm>
              <a:off x="8826692" y="3401515"/>
              <a:ext cx="2698558"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dirty="0">
                  <a:gradFill>
                    <a:gsLst>
                      <a:gs pos="0">
                        <a:srgbClr val="FFFFFF"/>
                      </a:gs>
                      <a:gs pos="100000">
                        <a:srgbClr val="FFFFFF"/>
                      </a:gs>
                    </a:gsLst>
                    <a:lin ang="5400000" scaled="1"/>
                  </a:gradFill>
                  <a:latin typeface="Segoe UI"/>
                </a:rPr>
                <a:t>Image tagging</a:t>
              </a:r>
            </a:p>
          </p:txBody>
        </p:sp>
        <p:sp>
          <p:nvSpPr>
            <p:cNvPr id="50" name="Text Placeholder 4">
              <a:extLst>
                <a:ext uri="{FF2B5EF4-FFF2-40B4-BE49-F238E27FC236}">
                  <a16:creationId xmlns:a16="http://schemas.microsoft.com/office/drawing/2014/main" id="{581B002B-0F8D-4202-BF1C-52801BF74A03}"/>
                </a:ext>
              </a:extLst>
            </p:cNvPr>
            <p:cNvSpPr txBox="1">
              <a:spLocks/>
            </p:cNvSpPr>
            <p:nvPr/>
          </p:nvSpPr>
          <p:spPr>
            <a:xfrm>
              <a:off x="6918298" y="5205621"/>
              <a:ext cx="1298240"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speech</a:t>
              </a:r>
            </a:p>
          </p:txBody>
        </p:sp>
        <p:sp>
          <p:nvSpPr>
            <p:cNvPr id="52" name="Text Placeholder 4">
              <a:extLst>
                <a:ext uri="{FF2B5EF4-FFF2-40B4-BE49-F238E27FC236}">
                  <a16:creationId xmlns:a16="http://schemas.microsoft.com/office/drawing/2014/main" id="{103A670A-C956-46FB-B039-D8A7E8993E09}"/>
                </a:ext>
              </a:extLst>
            </p:cNvPr>
            <p:cNvSpPr txBox="1">
              <a:spLocks/>
            </p:cNvSpPr>
            <p:nvPr/>
          </p:nvSpPr>
          <p:spPr>
            <a:xfrm>
              <a:off x="9750463" y="4790019"/>
              <a:ext cx="1743037" cy="20550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1428" kern="0" dirty="0">
                  <a:gradFill>
                    <a:gsLst>
                      <a:gs pos="0">
                        <a:srgbClr val="FFFFFF"/>
                      </a:gs>
                      <a:gs pos="100000">
                        <a:srgbClr val="FFFFFF"/>
                      </a:gs>
                    </a:gsLst>
                    <a:lin ang="5400000" scaled="1"/>
                  </a:gradFill>
                  <a:latin typeface="Segoe UI Semibold"/>
                </a:rPr>
                <a:t>Custom translation</a:t>
              </a:r>
            </a:p>
          </p:txBody>
        </p:sp>
        <p:sp>
          <p:nvSpPr>
            <p:cNvPr id="53" name="Text Placeholder 4">
              <a:extLst>
                <a:ext uri="{FF2B5EF4-FFF2-40B4-BE49-F238E27FC236}">
                  <a16:creationId xmlns:a16="http://schemas.microsoft.com/office/drawing/2014/main" id="{A9101DC0-B93D-4553-9570-0681B6995C0C}"/>
                </a:ext>
              </a:extLst>
            </p:cNvPr>
            <p:cNvSpPr txBox="1">
              <a:spLocks/>
            </p:cNvSpPr>
            <p:nvPr/>
          </p:nvSpPr>
          <p:spPr>
            <a:xfrm>
              <a:off x="5997732" y="3756315"/>
              <a:ext cx="1304768"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Custom </a:t>
              </a:r>
              <a:br>
                <a:rPr lang="en-US" sz="2448" b="1" kern="0" dirty="0">
                  <a:gradFill>
                    <a:gsLst>
                      <a:gs pos="0">
                        <a:srgbClr val="FFFFFF"/>
                      </a:gs>
                      <a:gs pos="100000">
                        <a:srgbClr val="FFFFFF"/>
                      </a:gs>
                    </a:gsLst>
                    <a:lin ang="5400000" scaled="1"/>
                  </a:gradFill>
                  <a:latin typeface="Segoe UI"/>
                </a:rPr>
              </a:br>
              <a:r>
                <a:rPr lang="en-US" sz="2448" b="1" kern="0" dirty="0">
                  <a:gradFill>
                    <a:gsLst>
                      <a:gs pos="0">
                        <a:srgbClr val="FFFFFF"/>
                      </a:gs>
                      <a:gs pos="100000">
                        <a:srgbClr val="FFFFFF"/>
                      </a:gs>
                    </a:gsLst>
                    <a:lin ang="5400000" scaled="1"/>
                  </a:gradFill>
                  <a:latin typeface="Segoe UI"/>
                </a:rPr>
                <a:t>voice</a:t>
              </a:r>
            </a:p>
          </p:txBody>
        </p:sp>
        <p:sp>
          <p:nvSpPr>
            <p:cNvPr id="54" name="Text Placeholder 4">
              <a:extLst>
                <a:ext uri="{FF2B5EF4-FFF2-40B4-BE49-F238E27FC236}">
                  <a16:creationId xmlns:a16="http://schemas.microsoft.com/office/drawing/2014/main" id="{3727BF1E-F2B1-41C5-927A-20308B6E1AD7}"/>
                </a:ext>
              </a:extLst>
            </p:cNvPr>
            <p:cNvSpPr txBox="1">
              <a:spLocks/>
            </p:cNvSpPr>
            <p:nvPr/>
          </p:nvSpPr>
          <p:spPr>
            <a:xfrm>
              <a:off x="6013450" y="2504574"/>
              <a:ext cx="3072130" cy="35229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b="1" kern="0" dirty="0">
                  <a:gradFill>
                    <a:gsLst>
                      <a:gs pos="0">
                        <a:srgbClr val="FFFFFF"/>
                      </a:gs>
                      <a:gs pos="100000">
                        <a:srgbClr val="FFFFFF"/>
                      </a:gs>
                    </a:gsLst>
                    <a:lin ang="5400000" scaled="1"/>
                  </a:gradFill>
                  <a:latin typeface="Segoe UI"/>
                </a:rPr>
                <a:t>Speaker recognition</a:t>
              </a:r>
            </a:p>
          </p:txBody>
        </p:sp>
        <p:sp>
          <p:nvSpPr>
            <p:cNvPr id="55" name="Text Placeholder 4">
              <a:extLst>
                <a:ext uri="{FF2B5EF4-FFF2-40B4-BE49-F238E27FC236}">
                  <a16:creationId xmlns:a16="http://schemas.microsoft.com/office/drawing/2014/main" id="{2193E7D8-76ED-4C95-AD84-2D964FB8CC6C}"/>
                </a:ext>
              </a:extLst>
            </p:cNvPr>
            <p:cNvSpPr txBox="1">
              <a:spLocks/>
            </p:cNvSpPr>
            <p:nvPr/>
          </p:nvSpPr>
          <p:spPr>
            <a:xfrm>
              <a:off x="8626836" y="5607123"/>
              <a:ext cx="2880685" cy="34542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Speech transcription</a:t>
              </a:r>
            </a:p>
          </p:txBody>
        </p:sp>
        <p:sp>
          <p:nvSpPr>
            <p:cNvPr id="56" name="Text Placeholder 4">
              <a:extLst>
                <a:ext uri="{FF2B5EF4-FFF2-40B4-BE49-F238E27FC236}">
                  <a16:creationId xmlns:a16="http://schemas.microsoft.com/office/drawing/2014/main" id="{C7C32B56-041A-49F6-ACD1-18F674156724}"/>
                </a:ext>
              </a:extLst>
            </p:cNvPr>
            <p:cNvSpPr txBox="1">
              <a:spLocks/>
            </p:cNvSpPr>
            <p:nvPr/>
          </p:nvSpPr>
          <p:spPr>
            <a:xfrm>
              <a:off x="6019799" y="1421824"/>
              <a:ext cx="4657596" cy="587180"/>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4080" b="1" kern="0" dirty="0">
                  <a:gradFill>
                    <a:gsLst>
                      <a:gs pos="0">
                        <a:srgbClr val="FFFFFF"/>
                      </a:gs>
                      <a:gs pos="100000">
                        <a:srgbClr val="FFFFFF"/>
                      </a:gs>
                    </a:gsLst>
                    <a:lin ang="5400000" scaled="1"/>
                  </a:gradFill>
                  <a:latin typeface="Segoe UI"/>
                </a:rPr>
                <a:t>Speech translation</a:t>
              </a:r>
            </a:p>
          </p:txBody>
        </p:sp>
        <p:sp>
          <p:nvSpPr>
            <p:cNvPr id="57" name="Text Placeholder 4">
              <a:extLst>
                <a:ext uri="{FF2B5EF4-FFF2-40B4-BE49-F238E27FC236}">
                  <a16:creationId xmlns:a16="http://schemas.microsoft.com/office/drawing/2014/main" id="{38F556E2-098E-44BC-A0C9-F0FD84ABF1BA}"/>
                </a:ext>
              </a:extLst>
            </p:cNvPr>
            <p:cNvSpPr txBox="1">
              <a:spLocks/>
            </p:cNvSpPr>
            <p:nvPr/>
          </p:nvSpPr>
          <p:spPr>
            <a:xfrm>
              <a:off x="8771996" y="674090"/>
              <a:ext cx="2797704" cy="41100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856" b="1" kern="0" spc="-20" dirty="0">
                  <a:gradFill>
                    <a:gsLst>
                      <a:gs pos="0">
                        <a:srgbClr val="FFFFFF"/>
                      </a:gs>
                      <a:gs pos="100000">
                        <a:srgbClr val="FFFFFF"/>
                      </a:gs>
                    </a:gsLst>
                    <a:lin ang="5400000" scaled="1"/>
                  </a:gradFill>
                  <a:latin typeface="Segoe UI"/>
                </a:rPr>
                <a:t>Text-to-speech</a:t>
              </a:r>
            </a:p>
          </p:txBody>
        </p:sp>
        <p:sp>
          <p:nvSpPr>
            <p:cNvPr id="58" name="Text Placeholder 4">
              <a:extLst>
                <a:ext uri="{FF2B5EF4-FFF2-40B4-BE49-F238E27FC236}">
                  <a16:creationId xmlns:a16="http://schemas.microsoft.com/office/drawing/2014/main" id="{D78C7405-1C43-431D-A215-24D89C9430C7}"/>
                </a:ext>
              </a:extLst>
            </p:cNvPr>
            <p:cNvSpPr txBox="1">
              <a:spLocks/>
            </p:cNvSpPr>
            <p:nvPr/>
          </p:nvSpPr>
          <p:spPr>
            <a:xfrm>
              <a:off x="7227207" y="5144403"/>
              <a:ext cx="4293378" cy="322973"/>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244" kern="0" dirty="0">
                  <a:gradFill>
                    <a:gsLst>
                      <a:gs pos="0">
                        <a:srgbClr val="FFFFFF"/>
                      </a:gs>
                      <a:gs pos="100000">
                        <a:srgbClr val="FFFFFF"/>
                      </a:gs>
                    </a:gsLst>
                    <a:lin ang="5400000" scaled="1"/>
                  </a:gradFill>
                  <a:latin typeface="Segoe UI Semibold"/>
                </a:rPr>
                <a:t>Assisted text moderation</a:t>
              </a:r>
            </a:p>
          </p:txBody>
        </p:sp>
        <p:sp>
          <p:nvSpPr>
            <p:cNvPr id="59" name="Text Placeholder 4">
              <a:extLst>
                <a:ext uri="{FF2B5EF4-FFF2-40B4-BE49-F238E27FC236}">
                  <a16:creationId xmlns:a16="http://schemas.microsoft.com/office/drawing/2014/main" id="{0D1CBB05-FE1B-43D0-99A6-EA3028DEC2E8}"/>
                </a:ext>
              </a:extLst>
            </p:cNvPr>
            <p:cNvSpPr txBox="1">
              <a:spLocks/>
            </p:cNvSpPr>
            <p:nvPr/>
          </p:nvSpPr>
          <p:spPr>
            <a:xfrm>
              <a:off x="5995344" y="706534"/>
              <a:ext cx="3281675"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Customized language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understanding</a:t>
              </a:r>
            </a:p>
          </p:txBody>
        </p:sp>
        <p:sp>
          <p:nvSpPr>
            <p:cNvPr id="64" name="Text Placeholder 4">
              <a:extLst>
                <a:ext uri="{FF2B5EF4-FFF2-40B4-BE49-F238E27FC236}">
                  <a16:creationId xmlns:a16="http://schemas.microsoft.com/office/drawing/2014/main" id="{5F74074C-8766-4F0B-A6F9-651D26D2381E}"/>
                </a:ext>
              </a:extLst>
            </p:cNvPr>
            <p:cNvSpPr txBox="1">
              <a:spLocks/>
            </p:cNvSpPr>
            <p:nvPr/>
          </p:nvSpPr>
          <p:spPr>
            <a:xfrm>
              <a:off x="5984856" y="2961254"/>
              <a:ext cx="3122939"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Sentiment analysis,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key phrase extraction</a:t>
              </a:r>
            </a:p>
          </p:txBody>
        </p:sp>
        <p:sp>
          <p:nvSpPr>
            <p:cNvPr id="70" name="Text Placeholder 4">
              <a:extLst>
                <a:ext uri="{FF2B5EF4-FFF2-40B4-BE49-F238E27FC236}">
                  <a16:creationId xmlns:a16="http://schemas.microsoft.com/office/drawing/2014/main" id="{5812D5C8-D634-45A1-A182-CBBE53DDBC1A}"/>
                </a:ext>
              </a:extLst>
            </p:cNvPr>
            <p:cNvSpPr txBox="1">
              <a:spLocks/>
            </p:cNvSpPr>
            <p:nvPr/>
          </p:nvSpPr>
          <p:spPr>
            <a:xfrm>
              <a:off x="10090388" y="1194447"/>
              <a:ext cx="1426673"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b="1" kern="0" spc="51" dirty="0">
                  <a:gradFill>
                    <a:gsLst>
                      <a:gs pos="0">
                        <a:srgbClr val="FFFFFF"/>
                      </a:gs>
                      <a:gs pos="100000">
                        <a:srgbClr val="FFFFFF"/>
                      </a:gs>
                    </a:gsLst>
                    <a:lin ang="5400000" scaled="1"/>
                  </a:gradFill>
                  <a:latin typeface="Segoe UI"/>
                </a:rPr>
                <a:t>Spell check</a:t>
              </a:r>
            </a:p>
          </p:txBody>
        </p:sp>
        <p:sp>
          <p:nvSpPr>
            <p:cNvPr id="72" name="Text Placeholder 4">
              <a:extLst>
                <a:ext uri="{FF2B5EF4-FFF2-40B4-BE49-F238E27FC236}">
                  <a16:creationId xmlns:a16="http://schemas.microsoft.com/office/drawing/2014/main" id="{0C6A8E5C-9737-469E-80C9-0F00D4049D38}"/>
                </a:ext>
              </a:extLst>
            </p:cNvPr>
            <p:cNvSpPr txBox="1">
              <a:spLocks/>
            </p:cNvSpPr>
            <p:nvPr/>
          </p:nvSpPr>
          <p:spPr>
            <a:xfrm>
              <a:off x="8647351" y="3862681"/>
              <a:ext cx="1998945" cy="23488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932114" fontAlgn="base">
                <a:spcBef>
                  <a:spcPts val="2448"/>
                </a:spcBef>
                <a:spcAft>
                  <a:spcPct val="0"/>
                </a:spcAft>
                <a:defRPr/>
              </a:pPr>
              <a:r>
                <a:rPr lang="en-US" sz="1632" kern="0" dirty="0">
                  <a:gradFill>
                    <a:gsLst>
                      <a:gs pos="0">
                        <a:srgbClr val="FFFFFF"/>
                      </a:gs>
                      <a:gs pos="100000">
                        <a:srgbClr val="FFFFFF"/>
                      </a:gs>
                    </a:gsLst>
                    <a:lin ang="5400000" scaled="1"/>
                  </a:gradFill>
                  <a:latin typeface="Segoe UI Semibold"/>
                </a:rPr>
                <a:t>Text translation</a:t>
              </a:r>
            </a:p>
          </p:txBody>
        </p:sp>
        <p:sp>
          <p:nvSpPr>
            <p:cNvPr id="75" name="Text Placeholder 4">
              <a:extLst>
                <a:ext uri="{FF2B5EF4-FFF2-40B4-BE49-F238E27FC236}">
                  <a16:creationId xmlns:a16="http://schemas.microsoft.com/office/drawing/2014/main" id="{925F2542-54CB-41FB-8945-B5E0537534DB}"/>
                </a:ext>
              </a:extLst>
            </p:cNvPr>
            <p:cNvSpPr txBox="1">
              <a:spLocks/>
            </p:cNvSpPr>
            <p:nvPr/>
          </p:nvSpPr>
          <p:spPr>
            <a:xfrm>
              <a:off x="9620248" y="3926068"/>
              <a:ext cx="1905296" cy="70459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2448" kern="0" dirty="0">
                  <a:gradFill>
                    <a:gsLst>
                      <a:gs pos="0">
                        <a:srgbClr val="FFFFFF"/>
                      </a:gs>
                      <a:gs pos="100000">
                        <a:srgbClr val="FFFFFF"/>
                      </a:gs>
                    </a:gsLst>
                    <a:lin ang="5400000" scaled="1"/>
                  </a:gradFill>
                  <a:latin typeface="Segoe UI Semibold"/>
                </a:rPr>
                <a:t>Intend </a:t>
              </a:r>
              <a:br>
                <a:rPr lang="en-US" sz="2448" kern="0" dirty="0">
                  <a:gradFill>
                    <a:gsLst>
                      <a:gs pos="0">
                        <a:srgbClr val="FFFFFF"/>
                      </a:gs>
                      <a:gs pos="100000">
                        <a:srgbClr val="FFFFFF"/>
                      </a:gs>
                    </a:gsLst>
                    <a:lin ang="5400000" scaled="1"/>
                  </a:gradFill>
                  <a:latin typeface="Segoe UI Semibold"/>
                </a:rPr>
              </a:br>
              <a:r>
                <a:rPr lang="en-US" sz="2448" kern="0" dirty="0">
                  <a:gradFill>
                    <a:gsLst>
                      <a:gs pos="0">
                        <a:srgbClr val="FFFFFF"/>
                      </a:gs>
                      <a:gs pos="100000">
                        <a:srgbClr val="FFFFFF"/>
                      </a:gs>
                    </a:gsLst>
                    <a:lin ang="5400000" scaled="1"/>
                  </a:gradFill>
                  <a:latin typeface="Segoe UI Semibold"/>
                </a:rPr>
                <a:t>analysis</a:t>
              </a:r>
            </a:p>
          </p:txBody>
        </p:sp>
        <p:sp>
          <p:nvSpPr>
            <p:cNvPr id="76" name="Text Placeholder 4">
              <a:extLst>
                <a:ext uri="{FF2B5EF4-FFF2-40B4-BE49-F238E27FC236}">
                  <a16:creationId xmlns:a16="http://schemas.microsoft.com/office/drawing/2014/main" id="{5AD2B75C-A952-49DC-87CA-9E6BF020463F}"/>
                </a:ext>
              </a:extLst>
            </p:cNvPr>
            <p:cNvSpPr txBox="1">
              <a:spLocks/>
            </p:cNvSpPr>
            <p:nvPr/>
          </p:nvSpPr>
          <p:spPr>
            <a:xfrm>
              <a:off x="8432074" y="2441421"/>
              <a:ext cx="3115862" cy="88076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r" defTabSz="932114" fontAlgn="base">
                <a:spcBef>
                  <a:spcPts val="2448"/>
                </a:spcBef>
                <a:spcAft>
                  <a:spcPct val="0"/>
                </a:spcAft>
                <a:defRPr/>
              </a:pPr>
              <a:r>
                <a:rPr lang="en-US" sz="3060" kern="0" spc="102" dirty="0">
                  <a:gradFill>
                    <a:gsLst>
                      <a:gs pos="0">
                        <a:srgbClr val="FFFFFF"/>
                      </a:gs>
                      <a:gs pos="100000">
                        <a:srgbClr val="FFFFFF"/>
                      </a:gs>
                    </a:gsLst>
                    <a:lin ang="5400000" scaled="1"/>
                  </a:gradFill>
                  <a:latin typeface="Segoe UI Semibold"/>
                </a:rPr>
                <a:t>Entity linking </a:t>
              </a:r>
              <a:br>
                <a:rPr lang="en-US" sz="3060" kern="0" dirty="0">
                  <a:gradFill>
                    <a:gsLst>
                      <a:gs pos="0">
                        <a:srgbClr val="FFFFFF"/>
                      </a:gs>
                      <a:gs pos="100000">
                        <a:srgbClr val="FFFFFF"/>
                      </a:gs>
                    </a:gsLst>
                    <a:lin ang="5400000" scaled="1"/>
                  </a:gradFill>
                  <a:latin typeface="Segoe UI Semibold"/>
                </a:rPr>
              </a:br>
              <a:r>
                <a:rPr lang="en-US" sz="3060" kern="0" dirty="0">
                  <a:gradFill>
                    <a:gsLst>
                      <a:gs pos="0">
                        <a:srgbClr val="FFFFFF"/>
                      </a:gs>
                      <a:gs pos="100000">
                        <a:srgbClr val="FFFFFF"/>
                      </a:gs>
                    </a:gsLst>
                    <a:lin ang="5400000" scaled="1"/>
                  </a:gradFill>
                  <a:latin typeface="Segoe UI Semibold"/>
                </a:rPr>
                <a:t>&amp; augmentation</a:t>
              </a:r>
            </a:p>
          </p:txBody>
        </p:sp>
      </p:grpSp>
      <p:sp>
        <p:nvSpPr>
          <p:cNvPr id="79" name="Rectangle 78">
            <a:extLst>
              <a:ext uri="{FF2B5EF4-FFF2-40B4-BE49-F238E27FC236}">
                <a16:creationId xmlns:a16="http://schemas.microsoft.com/office/drawing/2014/main" id="{5F3543B4-E00F-44F0-9762-F3CA8E27ECB2}"/>
              </a:ext>
            </a:extLst>
          </p:cNvPr>
          <p:cNvSpPr/>
          <p:nvPr/>
        </p:nvSpPr>
        <p:spPr bwMode="auto">
          <a:xfrm>
            <a:off x="490840" y="449262"/>
            <a:ext cx="4689082" cy="38889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4" tIns="149196" rIns="186494" bIns="149196" numCol="1" spcCol="0" rtlCol="0" fromWordArt="0" anchor="b" anchorCtr="0" forceAA="0" compatLnSpc="1">
            <a:prstTxWarp prst="textNoShape">
              <a:avLst/>
            </a:prstTxWarp>
            <a:noAutofit/>
          </a:bodyPr>
          <a:lstStyle/>
          <a:p>
            <a:pPr defTabSz="932114" fontAlgn="base">
              <a:lnSpc>
                <a:spcPct val="90000"/>
              </a:lnSpc>
              <a:spcBef>
                <a:spcPts val="1224"/>
              </a:spcBef>
              <a:spcAft>
                <a:spcPct val="0"/>
              </a:spcAft>
              <a:buSzPct val="90000"/>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AI uses </a:t>
            </a:r>
            <a:r>
              <a:rPr lang="en-US" sz="2800" kern="0" dirty="0">
                <a:solidFill>
                  <a:srgbClr val="FF0000"/>
                </a:solidFill>
                <a:latin typeface="Segoe UI Semibold"/>
                <a:cs typeface="Segoe UI Semilight" panose="020B0402040204020203" pitchFamily="34" charset="0"/>
              </a:rPr>
              <a:t>cognitive skills </a:t>
            </a: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to simulate human perception for:</a:t>
            </a:r>
          </a:p>
          <a:p>
            <a:pPr defTabSz="932114" fontAlgn="base">
              <a:lnSpc>
                <a:spcPct val="90000"/>
              </a:lnSpc>
              <a:spcBef>
                <a:spcPts val="1224"/>
              </a:spcBef>
              <a:spcAft>
                <a:spcPct val="0"/>
              </a:spcAft>
              <a:buSzPct val="90000"/>
              <a:defRPr/>
            </a:pPr>
            <a:endParaRPr lang="en-US" sz="2800" kern="0" dirty="0">
              <a:gradFill>
                <a:gsLst>
                  <a:gs pos="0">
                    <a:srgbClr val="1A1A1A"/>
                  </a:gs>
                  <a:gs pos="100000">
                    <a:srgbClr val="1A1A1A"/>
                  </a:gs>
                </a:gsLst>
                <a:lin ang="5400000" scaled="1"/>
              </a:gradFill>
              <a:latin typeface="Segoe UI Semibold"/>
              <a:cs typeface="Segoe UI Semilight" panose="020B0402040204020203" pitchFamily="34" charset="0"/>
            </a:endParaRP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Vision</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Speech</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Language</a:t>
            </a:r>
          </a:p>
          <a:p>
            <a:pPr marL="457200" indent="-457200" defTabSz="932114" fontAlgn="base">
              <a:lnSpc>
                <a:spcPct val="90000"/>
              </a:lnSpc>
              <a:spcBef>
                <a:spcPts val="1224"/>
              </a:spcBef>
              <a:spcAft>
                <a:spcPct val="0"/>
              </a:spcAft>
              <a:buSzPct val="90000"/>
              <a:buFont typeface="Arial" panose="020B0604020202020204" pitchFamily="34" charset="0"/>
              <a:buChar char="•"/>
              <a:defRPr/>
            </a:pPr>
            <a:r>
              <a:rPr lang="en-US" sz="2800" kern="0" dirty="0">
                <a:gradFill>
                  <a:gsLst>
                    <a:gs pos="0">
                      <a:srgbClr val="1A1A1A"/>
                    </a:gs>
                    <a:gs pos="100000">
                      <a:srgbClr val="1A1A1A"/>
                    </a:gs>
                  </a:gsLst>
                  <a:lin ang="5400000" scaled="1"/>
                </a:gradFill>
                <a:latin typeface="Segoe UI Semibold"/>
                <a:cs typeface="Segoe UI Semilight" panose="020B0402040204020203" pitchFamily="34" charset="0"/>
              </a:rPr>
              <a:t>Knowledge</a:t>
            </a:r>
          </a:p>
        </p:txBody>
      </p:sp>
    </p:spTree>
    <p:extLst>
      <p:ext uri="{BB962C8B-B14F-4D97-AF65-F5344CB8AC3E}">
        <p14:creationId xmlns:p14="http://schemas.microsoft.com/office/powerpoint/2010/main" val="3897536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Good Practices</a:t>
            </a:r>
          </a:p>
        </p:txBody>
      </p:sp>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10815927" cy="3914918"/>
          </a:xfrm>
          <a:prstGeom prst="rect">
            <a:avLst/>
          </a:prstGeom>
          <a:noFill/>
        </p:spPr>
        <p:txBody>
          <a:bodyPr wrap="square" lIns="182880" tIns="146304" rIns="182880" bIns="146304" rtlCol="0">
            <a:spAutoFit/>
          </a:bodyPr>
          <a:lstStyle/>
          <a:p>
            <a:pPr marL="457200" indent="-457200">
              <a:lnSpc>
                <a:spcPct val="90000"/>
              </a:lnSpc>
              <a:spcAft>
                <a:spcPts val="600"/>
              </a:spcAft>
              <a:buFont typeface="Arial" panose="020B0604020202020204" pitchFamily="34" charset="0"/>
              <a:buChar char="•"/>
            </a:pPr>
            <a:r>
              <a:rPr lang="en-US" sz="3200" dirty="0">
                <a:gradFill>
                  <a:gsLst>
                    <a:gs pos="2917">
                      <a:schemeClr val="tx1"/>
                    </a:gs>
                    <a:gs pos="30000">
                      <a:schemeClr val="tx1"/>
                    </a:gs>
                  </a:gsLst>
                  <a:lin ang="5400000" scaled="0"/>
                </a:gradFill>
                <a:latin typeface="+mj-lt"/>
              </a:rPr>
              <a:t>Troubleshooting</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Start with a small dataset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Make Sure your credentials are correct</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See what works even if there are some failures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Check Status</a:t>
            </a:r>
          </a:p>
          <a:p>
            <a:pPr marL="1389942" lvl="2"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Error Parameters</a:t>
            </a:r>
          </a:p>
          <a:p>
            <a:pPr marL="923571" lvl="1"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Enriched documents under the hood: saving the raw transformations into the index</a:t>
            </a:r>
          </a:p>
        </p:txBody>
      </p:sp>
    </p:spTree>
    <p:extLst>
      <p:ext uri="{BB962C8B-B14F-4D97-AF65-F5344CB8AC3E}">
        <p14:creationId xmlns:p14="http://schemas.microsoft.com/office/powerpoint/2010/main" val="76955109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9D152-74D3-418C-A73A-F1FE77B162E0}"/>
              </a:ext>
            </a:extLst>
          </p:cNvPr>
          <p:cNvSpPr>
            <a:spLocks noGrp="1"/>
          </p:cNvSpPr>
          <p:nvPr>
            <p:ph type="title"/>
          </p:nvPr>
        </p:nvSpPr>
        <p:spPr>
          <a:xfrm>
            <a:off x="274640" y="303787"/>
            <a:ext cx="5486399" cy="766364"/>
          </a:xfrm>
        </p:spPr>
        <p:txBody>
          <a:bodyPr/>
          <a:lstStyle/>
          <a:p>
            <a:r>
              <a:rPr lang="en-US" dirty="0">
                <a:latin typeface="Segoe UI Semibold" panose="020B0702040204020203" pitchFamily="34" charset="0"/>
                <a:cs typeface="Segoe UI Semibold" panose="020B0702040204020203" pitchFamily="34" charset="0"/>
              </a:rPr>
              <a:t>Good Practices</a:t>
            </a:r>
          </a:p>
        </p:txBody>
      </p:sp>
      <p:pic>
        <p:nvPicPr>
          <p:cNvPr id="3" name="Picture 2">
            <a:extLst>
              <a:ext uri="{FF2B5EF4-FFF2-40B4-BE49-F238E27FC236}">
                <a16:creationId xmlns:a16="http://schemas.microsoft.com/office/drawing/2014/main" id="{E44CC6EE-05BE-4AC2-A45F-879172432E29}"/>
              </a:ext>
            </a:extLst>
          </p:cNvPr>
          <p:cNvPicPr>
            <a:picLocks noChangeAspect="1"/>
          </p:cNvPicPr>
          <p:nvPr/>
        </p:nvPicPr>
        <p:blipFill>
          <a:blip r:embed="rId2"/>
          <a:stretch>
            <a:fillRect/>
          </a:stretch>
        </p:blipFill>
        <p:spPr>
          <a:xfrm>
            <a:off x="3017837" y="982662"/>
            <a:ext cx="9309906" cy="5500817"/>
          </a:xfrm>
          <a:prstGeom prst="rect">
            <a:avLst/>
          </a:prstGeom>
        </p:spPr>
      </p:pic>
      <p:sp>
        <p:nvSpPr>
          <p:cNvPr id="8" name="TextBox 7">
            <a:extLst>
              <a:ext uri="{FF2B5EF4-FFF2-40B4-BE49-F238E27FC236}">
                <a16:creationId xmlns:a16="http://schemas.microsoft.com/office/drawing/2014/main" id="{24DA0E61-ABC4-4616-85C3-789F6EC557C8}"/>
              </a:ext>
            </a:extLst>
          </p:cNvPr>
          <p:cNvSpPr txBox="1"/>
          <p:nvPr/>
        </p:nvSpPr>
        <p:spPr>
          <a:xfrm>
            <a:off x="355310" y="1516062"/>
            <a:ext cx="4872327" cy="2542234"/>
          </a:xfrm>
          <a:prstGeom prst="rect">
            <a:avLst/>
          </a:prstGeom>
          <a:noFill/>
        </p:spPr>
        <p:txBody>
          <a:bodyPr wrap="square" lIns="182880" tIns="146304" rIns="182880" bIns="146304" rtlCol="0">
            <a:spAutoFit/>
          </a:bodyPr>
          <a:lstStyle/>
          <a:p>
            <a:pPr>
              <a:lnSpc>
                <a:spcPct val="90000"/>
              </a:lnSpc>
              <a:spcAft>
                <a:spcPts val="600"/>
              </a:spcAft>
            </a:pPr>
            <a:r>
              <a:rPr lang="en-US" sz="2800" dirty="0">
                <a:gradFill>
                  <a:gsLst>
                    <a:gs pos="2917">
                      <a:schemeClr val="tx1"/>
                    </a:gs>
                    <a:gs pos="30000">
                      <a:schemeClr val="tx1"/>
                    </a:gs>
                  </a:gsLst>
                  <a:lin ang="5400000" scaled="0"/>
                </a:gradFill>
                <a:latin typeface="+mj-lt"/>
              </a:rPr>
              <a:t>Integrate into E2E Solutions</a:t>
            </a:r>
          </a:p>
          <a:p>
            <a:pPr>
              <a:lnSpc>
                <a:spcPct val="90000"/>
              </a:lnSpc>
              <a:spcAft>
                <a:spcPts val="600"/>
              </a:spcAft>
            </a:pPr>
            <a:endParaRPr lang="en-US" sz="2800" dirty="0">
              <a:gradFill>
                <a:gsLst>
                  <a:gs pos="2917">
                    <a:schemeClr val="tx1"/>
                  </a:gs>
                  <a:gs pos="30000">
                    <a:schemeClr val="tx1"/>
                  </a:gs>
                </a:gsLst>
                <a:lin ang="5400000" scaled="0"/>
              </a:gradFill>
              <a:latin typeface="+mj-lt"/>
            </a:endParaRP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.NET SDK</a:t>
            </a:r>
          </a:p>
          <a:p>
            <a:pPr marL="457200" indent="-457200">
              <a:lnSpc>
                <a:spcPct val="90000"/>
              </a:lnSpc>
              <a:spcAft>
                <a:spcPts val="600"/>
              </a:spcAft>
              <a:buFont typeface="Arial" panose="020B0604020202020204" pitchFamily="34" charset="0"/>
              <a:buChar char="•"/>
            </a:pPr>
            <a:r>
              <a:rPr lang="en-US" sz="2800" dirty="0">
                <a:gradFill>
                  <a:gsLst>
                    <a:gs pos="2917">
                      <a:schemeClr val="tx1"/>
                    </a:gs>
                    <a:gs pos="30000">
                      <a:schemeClr val="tx1"/>
                    </a:gs>
                  </a:gsLst>
                  <a:lin ang="5400000" scaled="0"/>
                </a:gradFill>
                <a:latin typeface="+mj-lt"/>
              </a:rPr>
              <a:t>REST API</a:t>
            </a:r>
          </a:p>
          <a:p>
            <a:pPr marL="457200" indent="-457200">
              <a:lnSpc>
                <a:spcPct val="90000"/>
              </a:lnSpc>
              <a:spcAft>
                <a:spcPts val="600"/>
              </a:spcAft>
              <a:buFont typeface="Arial" panose="020B0604020202020204" pitchFamily="34" charset="0"/>
              <a:buChar char="•"/>
            </a:pPr>
            <a:r>
              <a:rPr lang="en-US" sz="2800" b="1" dirty="0">
                <a:gradFill>
                  <a:gsLst>
                    <a:gs pos="2917">
                      <a:schemeClr val="tx1"/>
                    </a:gs>
                    <a:gs pos="30000">
                      <a:schemeClr val="tx1"/>
                    </a:gs>
                  </a:gsLst>
                  <a:lin ang="5400000" scaled="0"/>
                </a:gradFill>
                <a:latin typeface="+mj-lt"/>
              </a:rPr>
              <a:t>BOT + LUIS</a:t>
            </a:r>
          </a:p>
        </p:txBody>
      </p:sp>
    </p:spTree>
    <p:extLst>
      <p:ext uri="{BB962C8B-B14F-4D97-AF65-F5344CB8AC3E}">
        <p14:creationId xmlns:p14="http://schemas.microsoft.com/office/powerpoint/2010/main" val="4869520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Demos – Cognitive Search</a:t>
            </a:r>
          </a:p>
        </p:txBody>
      </p:sp>
      <p:sp>
        <p:nvSpPr>
          <p:cNvPr id="5" name="TextBox 4">
            <a:extLst>
              <a:ext uri="{FF2B5EF4-FFF2-40B4-BE49-F238E27FC236}">
                <a16:creationId xmlns:a16="http://schemas.microsoft.com/office/drawing/2014/main" id="{020DF866-26B5-451C-B088-FC1661F6C036}"/>
              </a:ext>
            </a:extLst>
          </p:cNvPr>
          <p:cNvSpPr txBox="1"/>
          <p:nvPr/>
        </p:nvSpPr>
        <p:spPr>
          <a:xfrm>
            <a:off x="274639" y="1248939"/>
            <a:ext cx="7260642" cy="5835444"/>
          </a:xfrm>
          <a:prstGeom prst="rect">
            <a:avLst/>
          </a:prstGeom>
          <a:noFill/>
        </p:spPr>
        <p:txBody>
          <a:bodyPr wrap="none" lIns="182880" tIns="146304" rIns="182880" bIns="146304" rtlCol="0">
            <a:spAutoFit/>
          </a:bodyPr>
          <a:lstStyle/>
          <a:p>
            <a:r>
              <a:rPr lang="en-US" sz="2400" dirty="0"/>
              <a:t>Enrichment Pipeline</a:t>
            </a:r>
          </a:p>
          <a:p>
            <a:r>
              <a:rPr lang="en-US" sz="2400" dirty="0">
                <a:hlinkClick r:id="rId3"/>
              </a:rPr>
              <a:t>https://text-analytics-demo-dev.azurewebsites.net/</a:t>
            </a:r>
            <a:endParaRPr lang="en-US" sz="2400" dirty="0"/>
          </a:p>
          <a:p>
            <a:endParaRPr lang="en-US" sz="2400" dirty="0"/>
          </a:p>
          <a:p>
            <a:r>
              <a:rPr lang="en-US" sz="2400" dirty="0"/>
              <a:t>JFK Files</a:t>
            </a:r>
          </a:p>
          <a:p>
            <a:r>
              <a:rPr lang="en-US" sz="2400" dirty="0">
                <a:hlinkClick r:id="rId4"/>
              </a:rPr>
              <a:t>https://jfk-demo.azurewebsites.net/</a:t>
            </a:r>
            <a:endParaRPr lang="en-US" sz="2400" dirty="0"/>
          </a:p>
          <a:p>
            <a:endParaRPr lang="en-US" sz="2400" dirty="0"/>
          </a:p>
          <a:p>
            <a:r>
              <a:rPr lang="en-US" sz="2400" dirty="0"/>
              <a:t>Business Documents Demo - Wolters Kluwer</a:t>
            </a:r>
          </a:p>
          <a:p>
            <a:r>
              <a:rPr lang="en-US" sz="2400" dirty="0">
                <a:hlinkClick r:id="rId5"/>
              </a:rPr>
              <a:t>https://wolterskluwereap.azurewebsites.net/</a:t>
            </a:r>
            <a:endParaRPr lang="en-US" sz="2400" dirty="0"/>
          </a:p>
          <a:p>
            <a:endParaRPr lang="en-US" sz="2400" dirty="0"/>
          </a:p>
          <a:p>
            <a:r>
              <a:rPr lang="en-US" sz="2400" dirty="0"/>
              <a:t>Oil &amp; Gas Demo - Exxon Mobile</a:t>
            </a:r>
          </a:p>
          <a:p>
            <a:r>
              <a:rPr lang="en-US" sz="2400" dirty="0">
                <a:hlinkClick r:id="rId6"/>
              </a:rPr>
              <a:t>http://seismicsearch.azurewebsites.net/</a:t>
            </a:r>
            <a:endParaRPr lang="en-US" sz="2400" dirty="0"/>
          </a:p>
          <a:p>
            <a:endParaRPr lang="en-US" sz="2400" dirty="0"/>
          </a:p>
          <a:p>
            <a:r>
              <a:rPr lang="en-US" sz="2400" dirty="0"/>
              <a:t>Healthcare - CTakes</a:t>
            </a:r>
          </a:p>
          <a:p>
            <a:r>
              <a:rPr lang="en-US" sz="2400" dirty="0">
                <a:hlinkClick r:id="rId7"/>
              </a:rPr>
              <a:t>http://webmedsearch.azurewebsites.net/</a:t>
            </a:r>
            <a:endParaRPr lang="en-US" sz="2400" dirty="0"/>
          </a:p>
          <a:p>
            <a:endParaRPr lang="en-US" sz="2400" dirty="0"/>
          </a:p>
        </p:txBody>
      </p:sp>
    </p:spTree>
    <p:extLst>
      <p:ext uri="{BB962C8B-B14F-4D97-AF65-F5344CB8AC3E}">
        <p14:creationId xmlns:p14="http://schemas.microsoft.com/office/powerpoint/2010/main" val="3374136877"/>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Additional Resources</a:t>
            </a:r>
          </a:p>
        </p:txBody>
      </p:sp>
      <p:sp>
        <p:nvSpPr>
          <p:cNvPr id="6" name="TextBox 5">
            <a:extLst>
              <a:ext uri="{FF2B5EF4-FFF2-40B4-BE49-F238E27FC236}">
                <a16:creationId xmlns:a16="http://schemas.microsoft.com/office/drawing/2014/main" id="{EB82A02A-C24E-46BF-BA34-FF5B55700DB4}"/>
              </a:ext>
            </a:extLst>
          </p:cNvPr>
          <p:cNvSpPr txBox="1"/>
          <p:nvPr/>
        </p:nvSpPr>
        <p:spPr>
          <a:xfrm>
            <a:off x="274956" y="1381153"/>
            <a:ext cx="10287000" cy="2963888"/>
          </a:xfrm>
          <a:prstGeom prst="rect">
            <a:avLst/>
          </a:prstGeom>
          <a:noFill/>
        </p:spPr>
        <p:txBody>
          <a:bodyPr wrap="square" lIns="182880" tIns="146304" rIns="182880" bIns="146304" rtlCol="0">
            <a:spAutoFit/>
          </a:bodyPr>
          <a:lstStyle/>
          <a:p>
            <a:pPr>
              <a:lnSpc>
                <a:spcPct val="90000"/>
              </a:lnSpc>
              <a:spcAft>
                <a:spcPts val="600"/>
              </a:spcAft>
            </a:pPr>
            <a:r>
              <a:rPr lang="en-US" sz="4400" dirty="0">
                <a:gradFill>
                  <a:gsLst>
                    <a:gs pos="2917">
                      <a:schemeClr val="tx1"/>
                    </a:gs>
                    <a:gs pos="30000">
                      <a:schemeClr val="tx1"/>
                    </a:gs>
                  </a:gsLst>
                  <a:lin ang="5400000" scaled="0"/>
                </a:gradFill>
                <a:hlinkClick r:id="rId3"/>
              </a:rPr>
              <a:t>https://aka.ms/ACE-Blog</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a:p>
            <a:pPr>
              <a:lnSpc>
                <a:spcPct val="90000"/>
              </a:lnSpc>
              <a:spcAft>
                <a:spcPts val="600"/>
              </a:spcAft>
            </a:pPr>
            <a:r>
              <a:rPr lang="en-US" sz="4400" dirty="0">
                <a:gradFill>
                  <a:gsLst>
                    <a:gs pos="2917">
                      <a:schemeClr val="tx1"/>
                    </a:gs>
                    <a:gs pos="30000">
                      <a:schemeClr val="tx1"/>
                    </a:gs>
                  </a:gsLst>
                  <a:lin ang="5400000" scaled="0"/>
                </a:gradFill>
                <a:hlinkClick r:id="rId4"/>
              </a:rPr>
              <a:t>https://aka.ms/kma</a:t>
            </a:r>
            <a:r>
              <a:rPr lang="en-US" sz="4400" dirty="0">
                <a:gradFill>
                  <a:gsLst>
                    <a:gs pos="2917">
                      <a:schemeClr val="tx1"/>
                    </a:gs>
                    <a:gs pos="30000">
                      <a:schemeClr val="tx1"/>
                    </a:gs>
                  </a:gsLst>
                  <a:lin ang="5400000" scaled="0"/>
                </a:gradFill>
              </a:rPr>
              <a:t>     </a:t>
            </a:r>
          </a:p>
          <a:p>
            <a:pPr>
              <a:lnSpc>
                <a:spcPct val="90000"/>
              </a:lnSpc>
              <a:spcAft>
                <a:spcPts val="600"/>
              </a:spcAft>
            </a:pPr>
            <a:endParaRPr lang="en-US" sz="4400" dirty="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35337580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600"/>
              </a:spcAft>
            </a:pPr>
            <a:r>
              <a:rPr lang="en-US" sz="4400" dirty="0">
                <a:gradFill>
                  <a:gsLst>
                    <a:gs pos="2917">
                      <a:schemeClr val="tx1"/>
                    </a:gs>
                    <a:gs pos="30000">
                      <a:schemeClr val="tx1"/>
                    </a:gs>
                  </a:gsLst>
                  <a:lin ang="5400000" scaled="0"/>
                </a:gradFill>
                <a:latin typeface="Segoe UI Semibold" panose="020B0702040204020203" pitchFamily="34" charset="0"/>
                <a:cs typeface="Segoe UI Semibold" panose="020B0702040204020203" pitchFamily="34" charset="0"/>
              </a:rPr>
              <a:t>Knowledge Mining Bootcamp</a:t>
            </a:r>
          </a:p>
        </p:txBody>
      </p:sp>
      <p:pic>
        <p:nvPicPr>
          <p:cNvPr id="1026" name="Picture 1" descr="image002">
            <a:extLst>
              <a:ext uri="{FF2B5EF4-FFF2-40B4-BE49-F238E27FC236}">
                <a16:creationId xmlns:a16="http://schemas.microsoft.com/office/drawing/2014/main" id="{B0A123B0-F2F2-4C99-9495-B21B8B601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7" y="1171045"/>
            <a:ext cx="7495551"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817615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486399" cy="4284250"/>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rPr>
              <a:t>Knowledge Mining </a:t>
            </a:r>
            <a:r>
              <a:rPr lang="en-US" sz="3200" b="1" dirty="0">
                <a:solidFill>
                  <a:srgbClr val="434343"/>
                </a:solidFill>
              </a:rPr>
              <a:t>is the process of </a:t>
            </a:r>
            <a:r>
              <a:rPr lang="en-US" sz="3200" b="1" dirty="0">
                <a:solidFill>
                  <a:srgbClr val="FF0000"/>
                </a:solidFill>
              </a:rPr>
              <a:t>discovering</a:t>
            </a:r>
            <a:r>
              <a:rPr lang="en-US" sz="3200" b="1" dirty="0">
                <a:solidFill>
                  <a:srgbClr val="434343"/>
                </a:solidFill>
              </a:rPr>
              <a:t> actionable information from large sets of </a:t>
            </a:r>
            <a:r>
              <a:rPr lang="en-US" sz="3200" b="1" dirty="0">
                <a:solidFill>
                  <a:srgbClr val="FF0000"/>
                </a:solidFill>
              </a:rPr>
              <a:t>unstructured data</a:t>
            </a:r>
            <a:r>
              <a:rPr lang="en-US" sz="3200" b="1" dirty="0">
                <a:solidFill>
                  <a:srgbClr val="434343"/>
                </a:solidFill>
              </a:rPr>
              <a:t>, like text or images. </a:t>
            </a:r>
            <a:br>
              <a:rPr lang="en-US" sz="3200" b="1" dirty="0">
                <a:solidFill>
                  <a:srgbClr val="434343"/>
                </a:solidFill>
              </a:rPr>
            </a:br>
            <a:br>
              <a:rPr lang="en-US" sz="3200" b="1" dirty="0">
                <a:solidFill>
                  <a:srgbClr val="434343"/>
                </a:solidFill>
              </a:rPr>
            </a:br>
            <a:r>
              <a:rPr lang="en-US" sz="3200" b="1" dirty="0">
                <a:solidFill>
                  <a:srgbClr val="434343"/>
                </a:solidFill>
              </a:rPr>
              <a:t>It uses </a:t>
            </a:r>
            <a:r>
              <a:rPr lang="en-US" sz="3200" b="1" dirty="0">
                <a:solidFill>
                  <a:srgbClr val="FF0000"/>
                </a:solidFill>
              </a:rPr>
              <a:t>Artificial Intelligence </a:t>
            </a:r>
            <a:r>
              <a:rPr lang="en-US" sz="3200" b="1" dirty="0">
                <a:solidFill>
                  <a:srgbClr val="434343"/>
                </a:solidFill>
              </a:rPr>
              <a:t>to </a:t>
            </a:r>
            <a:r>
              <a:rPr lang="en-US" sz="3200" b="1" dirty="0">
                <a:solidFill>
                  <a:srgbClr val="FF0000"/>
                </a:solidFill>
              </a:rPr>
              <a:t>detect</a:t>
            </a:r>
            <a:r>
              <a:rPr lang="en-US" sz="3200" b="1" dirty="0">
                <a:solidFill>
                  <a:srgbClr val="434343"/>
                </a:solidFill>
              </a:rPr>
              <a:t> hidden </a:t>
            </a:r>
            <a:r>
              <a:rPr lang="en-US" sz="3200" b="1" dirty="0"/>
              <a:t>patterns</a:t>
            </a:r>
            <a:r>
              <a:rPr lang="en-US" sz="3200" b="1" dirty="0">
                <a:solidFill>
                  <a:srgbClr val="434343"/>
                </a:solidFill>
              </a:rPr>
              <a:t> and information. </a:t>
            </a:r>
            <a:endParaRPr lang="en-US" sz="2000" dirty="0">
              <a:solidFill>
                <a:srgbClr val="434343"/>
              </a:solidFill>
              <a:latin typeface="Segoe UI Light"/>
            </a:endParaRPr>
          </a:p>
        </p:txBody>
      </p:sp>
    </p:spTree>
    <p:extLst>
      <p:ext uri="{BB962C8B-B14F-4D97-AF65-F5344CB8AC3E}">
        <p14:creationId xmlns:p14="http://schemas.microsoft.com/office/powerpoint/2010/main" val="31582839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DE8504D0-AD58-4DC1-B145-143189CC1178}"/>
              </a:ext>
            </a:extLst>
          </p:cNvPr>
          <p:cNvPicPr>
            <a:picLocks noGrp="1" noChangeAspect="1"/>
          </p:cNvPicPr>
          <p:nvPr>
            <p:ph type="pic" sz="quarter" idx="11"/>
          </p:nvPr>
        </p:nvPicPr>
        <p:blipFill>
          <a:blip r:embed="rId3"/>
          <a:srcRect l="20366" r="20366"/>
          <a:stretch>
            <a:fillRect/>
          </a:stretch>
        </p:blipFill>
        <p:spPr>
          <a:prstGeom prst="rect">
            <a:avLst/>
          </a:prstGeom>
        </p:spPr>
      </p:pic>
      <p:sp>
        <p:nvSpPr>
          <p:cNvPr id="6" name="Title 5">
            <a:extLst>
              <a:ext uri="{FF2B5EF4-FFF2-40B4-BE49-F238E27FC236}">
                <a16:creationId xmlns:a16="http://schemas.microsoft.com/office/drawing/2014/main" id="{01FCB970-74A5-4CE2-812D-CF8A82A1333C}"/>
              </a:ext>
            </a:extLst>
          </p:cNvPr>
          <p:cNvSpPr txBox="1">
            <a:spLocks noGrp="1"/>
          </p:cNvSpPr>
          <p:nvPr>
            <p:ph type="title"/>
          </p:nvPr>
        </p:nvSpPr>
        <p:spPr>
          <a:xfrm>
            <a:off x="274640" y="303787"/>
            <a:ext cx="5714997" cy="3397853"/>
          </a:xfrm>
          <a:prstGeom prst="rect">
            <a:avLst/>
          </a:prstGeom>
          <a:noFill/>
        </p:spPr>
        <p:txBody>
          <a:bodyPr wrap="square" lIns="182880" tIns="146304" rIns="182880" bIns="146304" rtlCol="0">
            <a:spAutoFit/>
          </a:bodyPr>
          <a:lstStyle/>
          <a:p>
            <a:pPr lvl="0">
              <a:spcAft>
                <a:spcPts val="1199"/>
              </a:spcAft>
              <a:buSzPct val="90000"/>
            </a:pPr>
            <a:r>
              <a:rPr lang="en-US" sz="3200" b="1" dirty="0">
                <a:solidFill>
                  <a:srgbClr val="FF0000"/>
                </a:solidFill>
                <a:cs typeface="Segoe UI Semibold" panose="020B0702040204020203" pitchFamily="34" charset="0"/>
              </a:rPr>
              <a:t>Azure Cognitive Search </a:t>
            </a:r>
            <a:r>
              <a:rPr lang="en-US" sz="3200" b="1" dirty="0">
                <a:solidFill>
                  <a:srgbClr val="434343"/>
                </a:solidFill>
                <a:cs typeface="Segoe UI Semibold" panose="020B0702040204020203" pitchFamily="34" charset="0"/>
              </a:rPr>
              <a:t>is the </a:t>
            </a:r>
            <a:r>
              <a:rPr lang="en-US" sz="3200" b="1" dirty="0">
                <a:solidFill>
                  <a:srgbClr val="434343"/>
                </a:solidFill>
              </a:rPr>
              <a:t>Microsoft product for Knowledge Mining. </a:t>
            </a:r>
            <a:br>
              <a:rPr lang="en-US" sz="3200" b="1" dirty="0">
                <a:solidFill>
                  <a:srgbClr val="434343"/>
                </a:solidFill>
              </a:rPr>
            </a:br>
            <a:br>
              <a:rPr lang="en-US" sz="3200" b="1" dirty="0">
                <a:solidFill>
                  <a:srgbClr val="434343"/>
                </a:solidFill>
              </a:rPr>
            </a:br>
            <a:r>
              <a:rPr lang="en-US" sz="3200" b="1" dirty="0">
                <a:solidFill>
                  <a:srgbClr val="434343"/>
                </a:solidFill>
              </a:rPr>
              <a:t>It ingests unstructured content to create rich metadata with the power of </a:t>
            </a:r>
            <a:r>
              <a:rPr lang="en-US" sz="3200" b="1" dirty="0">
                <a:solidFill>
                  <a:srgbClr val="FF0000"/>
                </a:solidFill>
              </a:rPr>
              <a:t>Cognitive Services</a:t>
            </a:r>
            <a:r>
              <a:rPr lang="en-US" sz="3200" b="1" dirty="0">
                <a:solidFill>
                  <a:srgbClr val="434343"/>
                </a:solidFill>
              </a:rPr>
              <a:t>.</a:t>
            </a:r>
            <a:endParaRPr lang="en-US" sz="3200" b="1" dirty="0">
              <a:solidFill>
                <a:srgbClr val="FF0000"/>
              </a:solidFill>
            </a:endParaRPr>
          </a:p>
        </p:txBody>
      </p:sp>
    </p:spTree>
    <p:extLst>
      <p:ext uri="{BB962C8B-B14F-4D97-AF65-F5344CB8AC3E}">
        <p14:creationId xmlns:p14="http://schemas.microsoft.com/office/powerpoint/2010/main" val="26694172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Cognitive Search is</a:t>
            </a:r>
          </a:p>
        </p:txBody>
      </p:sp>
      <p:sp>
        <p:nvSpPr>
          <p:cNvPr id="4" name="TextBox 3">
            <a:extLst>
              <a:ext uri="{FF2B5EF4-FFF2-40B4-BE49-F238E27FC236}">
                <a16:creationId xmlns:a16="http://schemas.microsoft.com/office/drawing/2014/main" id="{05B1F4FD-2A3D-4260-8BDF-F1966311F10A}"/>
              </a:ext>
            </a:extLst>
          </p:cNvPr>
          <p:cNvSpPr txBox="1"/>
          <p:nvPr/>
        </p:nvSpPr>
        <p:spPr>
          <a:xfrm>
            <a:off x="349249" y="1212850"/>
            <a:ext cx="11506200" cy="4850559"/>
          </a:xfrm>
          <a:prstGeom prst="rect">
            <a:avLst/>
          </a:prstGeom>
          <a:noFill/>
        </p:spPr>
        <p:txBody>
          <a:bodyPr wrap="square" lIns="182880" tIns="146304" rIns="182880" bIns="146304" rtlCol="0">
            <a:spAutoFit/>
          </a:bodyPr>
          <a:lstStyle/>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AI-Powered cloud search service for web and mobile app development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Enterprise Search as a Service – Azure PaaS product</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Enrich trough metadata extraction using </a:t>
            </a:r>
            <a:r>
              <a:rPr lang="en-US" sz="2400" b="1" dirty="0">
                <a:solidFill>
                  <a:srgbClr val="434343"/>
                </a:solidFill>
                <a:latin typeface="Segoe UI Light"/>
              </a:rPr>
              <a:t>cognitive skills </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Easily scale up and down</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Natural Language Processing for web search grade experience</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Data Enrichment =! Data Integration. Original data isn’t moved, changed or copied</a:t>
            </a:r>
          </a:p>
          <a:p>
            <a:pPr marL="457200" lvl="0" indent="-457200" defTabSz="932563">
              <a:spcAft>
                <a:spcPts val="1199"/>
              </a:spcAft>
              <a:buSzPct val="90000"/>
              <a:buFont typeface="Arial" panose="020B0604020202020204" pitchFamily="34" charset="0"/>
              <a:buChar char="•"/>
            </a:pPr>
            <a:r>
              <a:rPr lang="en-US" sz="2400" dirty="0">
                <a:solidFill>
                  <a:srgbClr val="434343"/>
                </a:solidFill>
                <a:latin typeface="Segoe UI Light"/>
              </a:rPr>
              <a:t>99.9% SLA, GDPR, Standard Azure OST (Online Service Terms)</a:t>
            </a: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a:p>
            <a:pPr marL="457200" lvl="0" indent="-457200" defTabSz="932563">
              <a:spcAft>
                <a:spcPts val="1199"/>
              </a:spcAft>
              <a:buSzPct val="90000"/>
              <a:buFont typeface="Arial" panose="020B0604020202020204" pitchFamily="34" charset="0"/>
              <a:buChar char="•"/>
            </a:pPr>
            <a:endParaRPr lang="en-US" sz="2400" dirty="0">
              <a:solidFill>
                <a:srgbClr val="434343"/>
              </a:solidFill>
              <a:latin typeface="Segoe UI Light"/>
            </a:endParaRPr>
          </a:p>
        </p:txBody>
      </p:sp>
    </p:spTree>
    <p:extLst>
      <p:ext uri="{BB962C8B-B14F-4D97-AF65-F5344CB8AC3E}">
        <p14:creationId xmlns:p14="http://schemas.microsoft.com/office/powerpoint/2010/main" val="50016050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Cognitive Search is</a:t>
            </a:r>
          </a:p>
        </p:txBody>
      </p:sp>
      <p:pic>
        <p:nvPicPr>
          <p:cNvPr id="5" name="Picture 4">
            <a:extLst>
              <a:ext uri="{FF2B5EF4-FFF2-40B4-BE49-F238E27FC236}">
                <a16:creationId xmlns:a16="http://schemas.microsoft.com/office/drawing/2014/main" id="{571274B7-954F-4065-B3D3-7DD0FA57AB35}"/>
              </a:ext>
            </a:extLst>
          </p:cNvPr>
          <p:cNvPicPr>
            <a:picLocks noChangeAspect="1"/>
          </p:cNvPicPr>
          <p:nvPr/>
        </p:nvPicPr>
        <p:blipFill>
          <a:blip r:embed="rId3"/>
          <a:stretch>
            <a:fillRect/>
          </a:stretch>
        </p:blipFill>
        <p:spPr>
          <a:xfrm>
            <a:off x="2255837" y="1176177"/>
            <a:ext cx="7620000" cy="5582826"/>
          </a:xfrm>
          <a:prstGeom prst="rect">
            <a:avLst/>
          </a:prstGeom>
        </p:spPr>
      </p:pic>
    </p:spTree>
    <p:extLst>
      <p:ext uri="{BB962C8B-B14F-4D97-AF65-F5344CB8AC3E}">
        <p14:creationId xmlns:p14="http://schemas.microsoft.com/office/powerpoint/2010/main" val="141919419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Semibold" panose="020B0702040204020203" pitchFamily="34" charset="0"/>
                <a:cs typeface="Segoe UI Semibold" panose="020B0702040204020203" pitchFamily="34" charset="0"/>
              </a:rPr>
              <a:t>What Azure Cognitive Search is</a:t>
            </a:r>
            <a:endParaRPr lang="en-US" dirty="0"/>
          </a:p>
        </p:txBody>
      </p:sp>
      <p:sp>
        <p:nvSpPr>
          <p:cNvPr id="5" name="Rectangle 4"/>
          <p:cNvSpPr/>
          <p:nvPr/>
        </p:nvSpPr>
        <p:spPr>
          <a:xfrm>
            <a:off x="6313524" y="1379539"/>
            <a:ext cx="4324313"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lvl="0">
              <a:lnSpc>
                <a:spcPct val="95000"/>
              </a:lnSpc>
              <a:spcAft>
                <a:spcPts val="1200"/>
              </a:spcAft>
            </a:pPr>
            <a:r>
              <a:rPr lang="en-US" sz="2800" dirty="0">
                <a:solidFill>
                  <a:schemeClr val="accent2"/>
                </a:solidFill>
                <a:latin typeface="+mj-lt"/>
              </a:rPr>
              <a:t>Data Sources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SQL</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Text columns</a:t>
            </a:r>
          </a:p>
          <a:p>
            <a:pPr marL="809271" lvl="1" indent="-342900">
              <a:lnSpc>
                <a:spcPct val="95000"/>
              </a:lnSpc>
              <a:spcAft>
                <a:spcPts val="1200"/>
              </a:spcAft>
              <a:buClr>
                <a:schemeClr val="tx1"/>
              </a:buClr>
              <a:buFont typeface="Arial" panose="020B0604020202020204" pitchFamily="34" charset="0"/>
              <a:buChar char="•"/>
            </a:pPr>
            <a:r>
              <a:rPr lang="en-US" sz="1600" dirty="0">
                <a:solidFill>
                  <a:schemeClr val="tx1"/>
                </a:solidFill>
              </a:rPr>
              <a:t>JSON/XML columns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SQL Server IaaS on Azure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CosmosDB</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blob storage</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MySQL (PaaS and IaaS)</a:t>
            </a:r>
          </a:p>
          <a:p>
            <a:pPr marL="342900" lvl="0" indent="-342900">
              <a:lnSpc>
                <a:spcPct val="95000"/>
              </a:lnSpc>
              <a:spcAft>
                <a:spcPts val="1200"/>
              </a:spcAft>
              <a:buClr>
                <a:schemeClr val="tx1"/>
              </a:buClr>
              <a:buFont typeface="Arial" panose="020B0604020202020204" pitchFamily="34" charset="0"/>
              <a:buChar char="•"/>
            </a:pPr>
            <a:r>
              <a:rPr lang="en-US" sz="1600" dirty="0">
                <a:solidFill>
                  <a:schemeClr val="tx1"/>
                </a:solidFill>
              </a:rPr>
              <a:t>Azure Files (Private Preview)</a:t>
            </a:r>
          </a:p>
          <a:p>
            <a:pPr marL="171450" lvl="0" indent="-171450">
              <a:lnSpc>
                <a:spcPct val="95000"/>
              </a:lnSpc>
              <a:spcAft>
                <a:spcPts val="1200"/>
              </a:spcAft>
              <a:buFont typeface="Arial" panose="020B0604020202020204" pitchFamily="34" charset="0"/>
              <a:buChar char="•"/>
            </a:pPr>
            <a:endParaRPr lang="en-US" sz="2000" dirty="0">
              <a:solidFill>
                <a:schemeClr val="tx1"/>
              </a:solidFill>
            </a:endParaRPr>
          </a:p>
        </p:txBody>
      </p:sp>
      <p:sp>
        <p:nvSpPr>
          <p:cNvPr id="6" name="Rectangle 5"/>
          <p:cNvSpPr/>
          <p:nvPr/>
        </p:nvSpPr>
        <p:spPr>
          <a:xfrm>
            <a:off x="427039" y="1379539"/>
            <a:ext cx="4114798" cy="51371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365760" tIns="365760" rIns="274320" bIns="109728" rtlCol="0" anchor="t" anchorCtr="0"/>
          <a:lstStyle/>
          <a:p>
            <a:pPr>
              <a:lnSpc>
                <a:spcPct val="95000"/>
              </a:lnSpc>
              <a:spcAft>
                <a:spcPts val="1200"/>
              </a:spcAft>
            </a:pPr>
            <a:r>
              <a:rPr lang="en-US" sz="2800" dirty="0">
                <a:solidFill>
                  <a:schemeClr val="accent2"/>
                </a:solidFill>
                <a:latin typeface="+mj-lt"/>
              </a:rPr>
              <a:t>Formats </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Microsoft Office</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PDF</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HTML</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XML, JSON</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ZIP</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EML, RTF, TXT</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JPEG, PNG, JPG</a:t>
            </a:r>
          </a:p>
          <a:p>
            <a:pPr marL="342900" indent="-342900">
              <a:lnSpc>
                <a:spcPct val="95000"/>
              </a:lnSpc>
              <a:spcAft>
                <a:spcPts val="1200"/>
              </a:spcAft>
              <a:buClr>
                <a:schemeClr val="tx1"/>
              </a:buClr>
              <a:buFont typeface="Arial" panose="020B0604020202020204" pitchFamily="34" charset="0"/>
              <a:buChar char="•"/>
            </a:pPr>
            <a:r>
              <a:rPr lang="en-US" sz="1600" dirty="0">
                <a:solidFill>
                  <a:schemeClr val="tx1"/>
                </a:solidFill>
              </a:rPr>
              <a:t>CSV</a:t>
            </a:r>
            <a:endParaRPr lang="en-US" sz="2000" b="1" dirty="0">
              <a:solidFill>
                <a:schemeClr val="tx1"/>
              </a:solidFill>
            </a:endParaRPr>
          </a:p>
        </p:txBody>
      </p:sp>
    </p:spTree>
    <p:extLst>
      <p:ext uri="{BB962C8B-B14F-4D97-AF65-F5344CB8AC3E}">
        <p14:creationId xmlns:p14="http://schemas.microsoft.com/office/powerpoint/2010/main" val="2170683224"/>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3FA698FD-0783-4C67-B952-3BEE4F5762E7}"/>
              </a:ext>
            </a:extLst>
          </p:cNvPr>
          <p:cNvSpPr/>
          <p:nvPr/>
        </p:nvSpPr>
        <p:spPr bwMode="auto">
          <a:xfrm>
            <a:off x="7088431" y="3923421"/>
            <a:ext cx="3012064" cy="10359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spAutoFit/>
          </a:bodyPr>
          <a:lstStyle/>
          <a:p>
            <a:pPr defTabSz="932114" fontAlgn="base">
              <a:spcBef>
                <a:spcPts val="1224"/>
              </a:spcBef>
              <a:spcAft>
                <a:spcPct val="0"/>
              </a:spcAft>
              <a:buSzPct val="90000"/>
              <a:defRPr/>
            </a:pPr>
            <a:r>
              <a:rPr lang="en-US" sz="2040" kern="0" dirty="0">
                <a:solidFill>
                  <a:srgbClr val="0078D4"/>
                </a:solidFill>
                <a:latin typeface="Segoe UI Semibold"/>
                <a:cs typeface="Segoe UI Semilight" panose="020B0402040204020203" pitchFamily="34" charset="0"/>
              </a:rPr>
              <a:t>Unlock valuable information lying latent in all your content</a:t>
            </a:r>
          </a:p>
        </p:txBody>
      </p:sp>
      <p:sp>
        <p:nvSpPr>
          <p:cNvPr id="3" name="Arrow: Chevron 2">
            <a:extLst>
              <a:ext uri="{FF2B5EF4-FFF2-40B4-BE49-F238E27FC236}">
                <a16:creationId xmlns:a16="http://schemas.microsoft.com/office/drawing/2014/main" id="{FA973BB9-D78A-454B-AC9E-BA78D563C7DC}"/>
              </a:ext>
            </a:extLst>
          </p:cNvPr>
          <p:cNvSpPr/>
          <p:nvPr/>
        </p:nvSpPr>
        <p:spPr bwMode="auto">
          <a:xfrm>
            <a:off x="5992488" y="3385083"/>
            <a:ext cx="451499" cy="2112555"/>
          </a:xfrm>
          <a:custGeom>
            <a:avLst/>
            <a:gdLst>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5" fmla="*/ 641382 w 886990"/>
              <a:gd name="connsiteY5" fmla="*/ 1305351 h 2610702"/>
              <a:gd name="connsiteX6" fmla="*/ 0 w 886990"/>
              <a:gd name="connsiteY6" fmla="*/ 0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6" fmla="*/ 732822 w 886990"/>
              <a:gd name="connsiteY6" fmla="*/ 1396791 h 2610702"/>
              <a:gd name="connsiteX0" fmla="*/ 641382 w 886990"/>
              <a:gd name="connsiteY0" fmla="*/ 1305351 h 2610702"/>
              <a:gd name="connsiteX1" fmla="*/ 0 w 886990"/>
              <a:gd name="connsiteY1" fmla="*/ 0 h 2610702"/>
              <a:gd name="connsiteX2" fmla="*/ 245608 w 886990"/>
              <a:gd name="connsiteY2" fmla="*/ 0 h 2610702"/>
              <a:gd name="connsiteX3" fmla="*/ 886990 w 886990"/>
              <a:gd name="connsiteY3" fmla="*/ 1305351 h 2610702"/>
              <a:gd name="connsiteX4" fmla="*/ 245608 w 886990"/>
              <a:gd name="connsiteY4" fmla="*/ 2610702 h 2610702"/>
              <a:gd name="connsiteX5" fmla="*/ 0 w 886990"/>
              <a:gd name="connsiteY5"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4" fmla="*/ 0 w 886990"/>
              <a:gd name="connsiteY4" fmla="*/ 2610702 h 2610702"/>
              <a:gd name="connsiteX0" fmla="*/ 0 w 886990"/>
              <a:gd name="connsiteY0" fmla="*/ 0 h 2610702"/>
              <a:gd name="connsiteX1" fmla="*/ 245608 w 886990"/>
              <a:gd name="connsiteY1" fmla="*/ 0 h 2610702"/>
              <a:gd name="connsiteX2" fmla="*/ 886990 w 886990"/>
              <a:gd name="connsiteY2" fmla="*/ 1305351 h 2610702"/>
              <a:gd name="connsiteX3" fmla="*/ 245608 w 886990"/>
              <a:gd name="connsiteY3" fmla="*/ 2610702 h 2610702"/>
              <a:gd name="connsiteX0" fmla="*/ 0 w 641382"/>
              <a:gd name="connsiteY0" fmla="*/ 0 h 2610702"/>
              <a:gd name="connsiteX1" fmla="*/ 641382 w 641382"/>
              <a:gd name="connsiteY1" fmla="*/ 1305351 h 2610702"/>
              <a:gd name="connsiteX2" fmla="*/ 0 w 641382"/>
              <a:gd name="connsiteY2" fmla="*/ 2610702 h 2610702"/>
            </a:gdLst>
            <a:ahLst/>
            <a:cxnLst>
              <a:cxn ang="0">
                <a:pos x="connsiteX0" y="connsiteY0"/>
              </a:cxn>
              <a:cxn ang="0">
                <a:pos x="connsiteX1" y="connsiteY1"/>
              </a:cxn>
              <a:cxn ang="0">
                <a:pos x="connsiteX2" y="connsiteY2"/>
              </a:cxn>
            </a:cxnLst>
            <a:rect l="l" t="t" r="r" b="b"/>
            <a:pathLst>
              <a:path w="641382" h="2610702">
                <a:moveTo>
                  <a:pt x="0" y="0"/>
                </a:moveTo>
                <a:lnTo>
                  <a:pt x="641382" y="1305351"/>
                </a:lnTo>
                <a:lnTo>
                  <a:pt x="0" y="2610702"/>
                </a:lnTo>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defRPr/>
            </a:pPr>
            <a:endParaRPr lang="en-US" sz="204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9" name="Group 8">
            <a:extLst>
              <a:ext uri="{FF2B5EF4-FFF2-40B4-BE49-F238E27FC236}">
                <a16:creationId xmlns:a16="http://schemas.microsoft.com/office/drawing/2014/main" id="{D61074C6-6CEE-4110-A106-FFD4E6B63489}"/>
              </a:ext>
            </a:extLst>
          </p:cNvPr>
          <p:cNvGrpSpPr/>
          <p:nvPr/>
        </p:nvGrpSpPr>
        <p:grpSpPr>
          <a:xfrm>
            <a:off x="2192642" y="4684068"/>
            <a:ext cx="1165780" cy="1180126"/>
            <a:chOff x="4115666" y="5605620"/>
            <a:chExt cx="625062" cy="632754"/>
          </a:xfrm>
        </p:grpSpPr>
        <p:sp>
          <p:nvSpPr>
            <p:cNvPr id="23" name="document_3">
              <a:extLst>
                <a:ext uri="{FF2B5EF4-FFF2-40B4-BE49-F238E27FC236}">
                  <a16:creationId xmlns:a16="http://schemas.microsoft.com/office/drawing/2014/main" id="{AE7CF642-354E-4765-9665-8A86D55C1A54}"/>
                </a:ext>
              </a:extLst>
            </p:cNvPr>
            <p:cNvSpPr>
              <a:spLocks noChangeAspect="1" noEditPoints="1"/>
            </p:cNvSpPr>
            <p:nvPr/>
          </p:nvSpPr>
          <p:spPr bwMode="auto">
            <a:xfrm>
              <a:off x="4194257" y="5605620"/>
              <a:ext cx="546471" cy="632754"/>
            </a:xfrm>
            <a:custGeom>
              <a:avLst/>
              <a:gdLst>
                <a:gd name="T0" fmla="*/ 54 w 288"/>
                <a:gd name="T1" fmla="*/ 334 h 334"/>
                <a:gd name="T2" fmla="*/ 237 w 288"/>
                <a:gd name="T3" fmla="*/ 334 h 334"/>
                <a:gd name="T4" fmla="*/ 288 w 288"/>
                <a:gd name="T5" fmla="*/ 283 h 334"/>
                <a:gd name="T6" fmla="*/ 102 w 288"/>
                <a:gd name="T7" fmla="*/ 283 h 334"/>
                <a:gd name="T8" fmla="*/ 51 w 288"/>
                <a:gd name="T9" fmla="*/ 334 h 334"/>
                <a:gd name="T10" fmla="*/ 0 w 288"/>
                <a:gd name="T11" fmla="*/ 283 h 334"/>
                <a:gd name="T12" fmla="*/ 0 w 288"/>
                <a:gd name="T13" fmla="*/ 0 h 334"/>
                <a:gd name="T14" fmla="*/ 256 w 288"/>
                <a:gd name="T15" fmla="*/ 0 h 334"/>
                <a:gd name="T16" fmla="*/ 256 w 288"/>
                <a:gd name="T17" fmla="*/ 282 h 334"/>
                <a:gd name="T18" fmla="*/ 90 w 288"/>
                <a:gd name="T19" fmla="*/ 76 h 334"/>
                <a:gd name="T20" fmla="*/ 220 w 288"/>
                <a:gd name="T21" fmla="*/ 76 h 334"/>
                <a:gd name="T22" fmla="*/ 38 w 288"/>
                <a:gd name="T23" fmla="*/ 76 h 334"/>
                <a:gd name="T24" fmla="*/ 64 w 288"/>
                <a:gd name="T25" fmla="*/ 76 h 334"/>
                <a:gd name="T26" fmla="*/ 90 w 288"/>
                <a:gd name="T27" fmla="*/ 153 h 334"/>
                <a:gd name="T28" fmla="*/ 220 w 288"/>
                <a:gd name="T29" fmla="*/ 153 h 334"/>
                <a:gd name="T30" fmla="*/ 38 w 288"/>
                <a:gd name="T31" fmla="*/ 153 h 334"/>
                <a:gd name="T32" fmla="*/ 64 w 288"/>
                <a:gd name="T33" fmla="*/ 153 h 334"/>
                <a:gd name="T34" fmla="*/ 90 w 288"/>
                <a:gd name="T35" fmla="*/ 230 h 334"/>
                <a:gd name="T36" fmla="*/ 220 w 288"/>
                <a:gd name="T37" fmla="*/ 230 h 334"/>
                <a:gd name="T38" fmla="*/ 38 w 288"/>
                <a:gd name="T39" fmla="*/ 230 h 334"/>
                <a:gd name="T40" fmla="*/ 64 w 288"/>
                <a:gd name="T41" fmla="*/ 23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8" h="334">
                  <a:moveTo>
                    <a:pt x="54" y="334"/>
                  </a:moveTo>
                  <a:cubicBezTo>
                    <a:pt x="237" y="334"/>
                    <a:pt x="237" y="334"/>
                    <a:pt x="237" y="334"/>
                  </a:cubicBezTo>
                  <a:cubicBezTo>
                    <a:pt x="265" y="334"/>
                    <a:pt x="288" y="311"/>
                    <a:pt x="288" y="283"/>
                  </a:cubicBezTo>
                  <a:cubicBezTo>
                    <a:pt x="102" y="283"/>
                    <a:pt x="102" y="283"/>
                    <a:pt x="102" y="283"/>
                  </a:cubicBezTo>
                  <a:cubicBezTo>
                    <a:pt x="102" y="311"/>
                    <a:pt x="79" y="334"/>
                    <a:pt x="51" y="334"/>
                  </a:cubicBezTo>
                  <a:cubicBezTo>
                    <a:pt x="23" y="334"/>
                    <a:pt x="0" y="311"/>
                    <a:pt x="0" y="283"/>
                  </a:cubicBezTo>
                  <a:cubicBezTo>
                    <a:pt x="0" y="0"/>
                    <a:pt x="0" y="0"/>
                    <a:pt x="0" y="0"/>
                  </a:cubicBezTo>
                  <a:cubicBezTo>
                    <a:pt x="256" y="0"/>
                    <a:pt x="256" y="0"/>
                    <a:pt x="256" y="0"/>
                  </a:cubicBezTo>
                  <a:cubicBezTo>
                    <a:pt x="256" y="282"/>
                    <a:pt x="256" y="282"/>
                    <a:pt x="256" y="282"/>
                  </a:cubicBezTo>
                  <a:moveTo>
                    <a:pt x="90" y="76"/>
                  </a:moveTo>
                  <a:cubicBezTo>
                    <a:pt x="220" y="76"/>
                    <a:pt x="220" y="76"/>
                    <a:pt x="220" y="76"/>
                  </a:cubicBezTo>
                  <a:moveTo>
                    <a:pt x="38" y="76"/>
                  </a:moveTo>
                  <a:cubicBezTo>
                    <a:pt x="64" y="76"/>
                    <a:pt x="64" y="76"/>
                    <a:pt x="64" y="76"/>
                  </a:cubicBezTo>
                  <a:moveTo>
                    <a:pt x="90" y="153"/>
                  </a:moveTo>
                  <a:cubicBezTo>
                    <a:pt x="220" y="153"/>
                    <a:pt x="220" y="153"/>
                    <a:pt x="220" y="153"/>
                  </a:cubicBezTo>
                  <a:moveTo>
                    <a:pt x="38" y="153"/>
                  </a:moveTo>
                  <a:cubicBezTo>
                    <a:pt x="64" y="153"/>
                    <a:pt x="64" y="153"/>
                    <a:pt x="64" y="153"/>
                  </a:cubicBezTo>
                  <a:moveTo>
                    <a:pt x="90" y="230"/>
                  </a:moveTo>
                  <a:cubicBezTo>
                    <a:pt x="220" y="230"/>
                    <a:pt x="220" y="230"/>
                    <a:pt x="220" y="230"/>
                  </a:cubicBezTo>
                  <a:moveTo>
                    <a:pt x="38" y="230"/>
                  </a:moveTo>
                  <a:cubicBezTo>
                    <a:pt x="64" y="230"/>
                    <a:pt x="64" y="230"/>
                    <a:pt x="64" y="230"/>
                  </a:cubicBez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gradFill>
                  <a:gsLst>
                    <a:gs pos="0">
                      <a:srgbClr val="505050"/>
                    </a:gs>
                    <a:gs pos="100000">
                      <a:srgbClr val="505050"/>
                    </a:gs>
                  </a:gsLst>
                </a:gradFill>
                <a:latin typeface="Segoe UI Semilight"/>
              </a:endParaRPr>
            </a:p>
          </p:txBody>
        </p:sp>
        <p:grpSp>
          <p:nvGrpSpPr>
            <p:cNvPr id="5" name="Group 4">
              <a:extLst>
                <a:ext uri="{FF2B5EF4-FFF2-40B4-BE49-F238E27FC236}">
                  <a16:creationId xmlns:a16="http://schemas.microsoft.com/office/drawing/2014/main" id="{B1AA4ABD-A5D5-4F64-ACD6-E7B8173E4E07}"/>
                </a:ext>
              </a:extLst>
            </p:cNvPr>
            <p:cNvGrpSpPr/>
            <p:nvPr/>
          </p:nvGrpSpPr>
          <p:grpSpPr>
            <a:xfrm rot="18900000">
              <a:off x="4115666" y="5829542"/>
              <a:ext cx="72331" cy="367289"/>
              <a:chOff x="3041882" y="5797533"/>
              <a:chExt cx="83993" cy="560330"/>
            </a:xfrm>
            <a:solidFill>
              <a:schemeClr val="bg1"/>
            </a:solidFill>
          </p:grpSpPr>
          <p:sp>
            <p:nvSpPr>
              <p:cNvPr id="25" name="Rectangle 24">
                <a:extLst>
                  <a:ext uri="{FF2B5EF4-FFF2-40B4-BE49-F238E27FC236}">
                    <a16:creationId xmlns:a16="http://schemas.microsoft.com/office/drawing/2014/main" id="{33E77C87-B131-4096-B19F-A9B693DFD62A}"/>
                  </a:ext>
                </a:extLst>
              </p:cNvPr>
              <p:cNvSpPr/>
              <p:nvPr/>
            </p:nvSpPr>
            <p:spPr bwMode="auto">
              <a:xfrm>
                <a:off x="3051230" y="5937195"/>
                <a:ext cx="65297" cy="312416"/>
              </a:xfrm>
              <a:prstGeom prst="rect">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6" name="Triangle 506">
                <a:extLst>
                  <a:ext uri="{FF2B5EF4-FFF2-40B4-BE49-F238E27FC236}">
                    <a16:creationId xmlns:a16="http://schemas.microsoft.com/office/drawing/2014/main" id="{67661C7C-E890-4D10-B7FC-88F841D070CE}"/>
                  </a:ext>
                </a:extLst>
              </p:cNvPr>
              <p:cNvSpPr/>
              <p:nvPr/>
            </p:nvSpPr>
            <p:spPr bwMode="auto">
              <a:xfrm flipV="1">
                <a:off x="3053520" y="6250172"/>
                <a:ext cx="60576" cy="107691"/>
              </a:xfrm>
              <a:prstGeom prst="triangle">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7" name="Rectangle 26">
                <a:extLst>
                  <a:ext uri="{FF2B5EF4-FFF2-40B4-BE49-F238E27FC236}">
                    <a16:creationId xmlns:a16="http://schemas.microsoft.com/office/drawing/2014/main" id="{43353186-44B2-441A-995E-6DFA1D39667B}"/>
                  </a:ext>
                </a:extLst>
              </p:cNvPr>
              <p:cNvSpPr/>
              <p:nvPr/>
            </p:nvSpPr>
            <p:spPr bwMode="auto">
              <a:xfrm>
                <a:off x="3041882" y="5851378"/>
                <a:ext cx="83993" cy="85816"/>
              </a:xfrm>
              <a:prstGeom prst="rect">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sp>
            <p:nvSpPr>
              <p:cNvPr id="28" name="Rectangle 27">
                <a:extLst>
                  <a:ext uri="{FF2B5EF4-FFF2-40B4-BE49-F238E27FC236}">
                    <a16:creationId xmlns:a16="http://schemas.microsoft.com/office/drawing/2014/main" id="{EEEDE2A4-5522-4B95-948C-EA51AFE19BDF}"/>
                  </a:ext>
                </a:extLst>
              </p:cNvPr>
              <p:cNvSpPr/>
              <p:nvPr/>
            </p:nvSpPr>
            <p:spPr bwMode="auto">
              <a:xfrm>
                <a:off x="3051230" y="5797533"/>
                <a:ext cx="65297" cy="53845"/>
              </a:xfrm>
              <a:prstGeom prst="rect">
                <a:avLst/>
              </a:prstGeom>
              <a:grpFill/>
              <a:ln w="12700" cap="rnd">
                <a:solidFill>
                  <a:schemeClr val="accent1"/>
                </a:solidFill>
                <a:miter lim="800000"/>
                <a:headEnd/>
                <a:tailEnd/>
              </a:ln>
              <a:effectLst/>
            </p:spPr>
            <p:txBody>
              <a:bodyPr wrap="none" rtlCol="0" anchor="ctr"/>
              <a:lstStyle/>
              <a:p>
                <a:pPr defTabSz="932597">
                  <a:defRPr/>
                </a:pPr>
                <a:endParaRPr lang="en-US" sz="1836">
                  <a:solidFill>
                    <a:prstClr val="black"/>
                  </a:solidFill>
                  <a:latin typeface="Arial" charset="0"/>
                  <a:ea typeface="Arial" charset="0"/>
                  <a:cs typeface="Arial" charset="0"/>
                </a:endParaRPr>
              </a:p>
            </p:txBody>
          </p:sp>
          <p:cxnSp>
            <p:nvCxnSpPr>
              <p:cNvPr id="29" name="Straight Connector 28">
                <a:extLst>
                  <a:ext uri="{FF2B5EF4-FFF2-40B4-BE49-F238E27FC236}">
                    <a16:creationId xmlns:a16="http://schemas.microsoft.com/office/drawing/2014/main" id="{7187434F-6B27-4D40-A87F-D0CFAB05994A}"/>
                  </a:ext>
                </a:extLst>
              </p:cNvPr>
              <p:cNvCxnSpPr/>
              <p:nvPr/>
            </p:nvCxnSpPr>
            <p:spPr>
              <a:xfrm>
                <a:off x="3068665" y="6304017"/>
                <a:ext cx="30288" cy="0"/>
              </a:xfrm>
              <a:prstGeom prst="line">
                <a:avLst/>
              </a:prstGeom>
              <a:grpFill/>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B60EDF77-AC65-4452-B2FF-531DD9B4A090}"/>
              </a:ext>
            </a:extLst>
          </p:cNvPr>
          <p:cNvGrpSpPr/>
          <p:nvPr/>
        </p:nvGrpSpPr>
        <p:grpSpPr>
          <a:xfrm>
            <a:off x="2935049" y="3155633"/>
            <a:ext cx="906962" cy="1110244"/>
            <a:chOff x="3234003" y="4140810"/>
            <a:chExt cx="293717" cy="359549"/>
          </a:xfrm>
        </p:grpSpPr>
        <p:grpSp>
          <p:nvGrpSpPr>
            <p:cNvPr id="16" name="Group 15">
              <a:extLst>
                <a:ext uri="{FF2B5EF4-FFF2-40B4-BE49-F238E27FC236}">
                  <a16:creationId xmlns:a16="http://schemas.microsoft.com/office/drawing/2014/main" id="{56B61548-5843-4FD1-B8CB-68C3892567B6}"/>
                </a:ext>
              </a:extLst>
            </p:cNvPr>
            <p:cNvGrpSpPr/>
            <p:nvPr/>
          </p:nvGrpSpPr>
          <p:grpSpPr>
            <a:xfrm flipH="1">
              <a:off x="3234003" y="4140810"/>
              <a:ext cx="293717" cy="359549"/>
              <a:chOff x="3003960" y="3685414"/>
              <a:chExt cx="403310" cy="493707"/>
            </a:xfrm>
          </p:grpSpPr>
          <p:sp>
            <p:nvSpPr>
              <p:cNvPr id="21" name="Snip Single Corner Rectangle 26">
                <a:extLst>
                  <a:ext uri="{FF2B5EF4-FFF2-40B4-BE49-F238E27FC236}">
                    <a16:creationId xmlns:a16="http://schemas.microsoft.com/office/drawing/2014/main" id="{7756E2B0-7B8C-4627-A376-52D664019043}"/>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 name="Triangle 27">
                <a:extLst>
                  <a:ext uri="{FF2B5EF4-FFF2-40B4-BE49-F238E27FC236}">
                    <a16:creationId xmlns:a16="http://schemas.microsoft.com/office/drawing/2014/main" id="{9A1462EF-7988-4B14-8E57-4EA33B0FF661}"/>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1" name="Line 47">
              <a:extLst>
                <a:ext uri="{FF2B5EF4-FFF2-40B4-BE49-F238E27FC236}">
                  <a16:creationId xmlns:a16="http://schemas.microsoft.com/office/drawing/2014/main" id="{9D79EDAE-9DF5-4316-969A-4D9C58AC48DF}"/>
                </a:ext>
              </a:extLst>
            </p:cNvPr>
            <p:cNvSpPr>
              <a:spLocks noChangeShapeType="1"/>
            </p:cNvSpPr>
            <p:nvPr/>
          </p:nvSpPr>
          <p:spPr bwMode="auto">
            <a:xfrm flipH="1">
              <a:off x="3269249" y="4197376"/>
              <a:ext cx="143859"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2" name="Rectangle 48">
              <a:extLst>
                <a:ext uri="{FF2B5EF4-FFF2-40B4-BE49-F238E27FC236}">
                  <a16:creationId xmlns:a16="http://schemas.microsoft.com/office/drawing/2014/main" id="{E998E892-74A3-4284-8B32-F999532BE6A2}"/>
                </a:ext>
              </a:extLst>
            </p:cNvPr>
            <p:cNvSpPr>
              <a:spLocks noChangeArrowheads="1"/>
            </p:cNvSpPr>
            <p:nvPr/>
          </p:nvSpPr>
          <p:spPr bwMode="auto">
            <a:xfrm>
              <a:off x="3343813" y="4258200"/>
              <a:ext cx="148190" cy="133814"/>
            </a:xfrm>
            <a:prstGeom prst="rect">
              <a:avLst/>
            </a:pr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3" name="Freeform 49">
              <a:extLst>
                <a:ext uri="{FF2B5EF4-FFF2-40B4-BE49-F238E27FC236}">
                  <a16:creationId xmlns:a16="http://schemas.microsoft.com/office/drawing/2014/main" id="{AFCA4350-1396-4807-B2D1-1B6742E61CF1}"/>
                </a:ext>
              </a:extLst>
            </p:cNvPr>
            <p:cNvSpPr>
              <a:spLocks/>
            </p:cNvSpPr>
            <p:nvPr/>
          </p:nvSpPr>
          <p:spPr bwMode="auto">
            <a:xfrm>
              <a:off x="3343813" y="4312942"/>
              <a:ext cx="148190" cy="72989"/>
            </a:xfrm>
            <a:custGeom>
              <a:avLst/>
              <a:gdLst>
                <a:gd name="T0" fmla="*/ 268 w 268"/>
                <a:gd name="T1" fmla="*/ 132 h 132"/>
                <a:gd name="T2" fmla="*/ 179 w 268"/>
                <a:gd name="T3" fmla="*/ 44 h 132"/>
                <a:gd name="T4" fmla="*/ 156 w 268"/>
                <a:gd name="T5" fmla="*/ 66 h 132"/>
                <a:gd name="T6" fmla="*/ 89 w 268"/>
                <a:gd name="T7" fmla="*/ 0 h 132"/>
                <a:gd name="T8" fmla="*/ 0 w 268"/>
                <a:gd name="T9" fmla="*/ 88 h 132"/>
              </a:gdLst>
              <a:ahLst/>
              <a:cxnLst>
                <a:cxn ang="0">
                  <a:pos x="T0" y="T1"/>
                </a:cxn>
                <a:cxn ang="0">
                  <a:pos x="T2" y="T3"/>
                </a:cxn>
                <a:cxn ang="0">
                  <a:pos x="T4" y="T5"/>
                </a:cxn>
                <a:cxn ang="0">
                  <a:pos x="T6" y="T7"/>
                </a:cxn>
                <a:cxn ang="0">
                  <a:pos x="T8" y="T9"/>
                </a:cxn>
              </a:cxnLst>
              <a:rect l="0" t="0" r="r" b="b"/>
              <a:pathLst>
                <a:path w="268" h="132">
                  <a:moveTo>
                    <a:pt x="268" y="132"/>
                  </a:moveTo>
                  <a:lnTo>
                    <a:pt x="179" y="44"/>
                  </a:lnTo>
                  <a:lnTo>
                    <a:pt x="156" y="66"/>
                  </a:lnTo>
                  <a:lnTo>
                    <a:pt x="89" y="0"/>
                  </a:lnTo>
                  <a:lnTo>
                    <a:pt x="0" y="88"/>
                  </a:lnTo>
                </a:path>
              </a:pathLst>
            </a:custGeom>
            <a:noFill/>
            <a:ln w="1270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4" name="Line 50">
              <a:extLst>
                <a:ext uri="{FF2B5EF4-FFF2-40B4-BE49-F238E27FC236}">
                  <a16:creationId xmlns:a16="http://schemas.microsoft.com/office/drawing/2014/main" id="{DD83B8D4-B84F-4E6E-BAA9-56AE21385E75}"/>
                </a:ext>
              </a:extLst>
            </p:cNvPr>
            <p:cNvSpPr>
              <a:spLocks noChangeShapeType="1"/>
            </p:cNvSpPr>
            <p:nvPr/>
          </p:nvSpPr>
          <p:spPr bwMode="auto">
            <a:xfrm>
              <a:off x="3269249" y="4261242"/>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5" name="Line 51">
              <a:extLst>
                <a:ext uri="{FF2B5EF4-FFF2-40B4-BE49-F238E27FC236}">
                  <a16:creationId xmlns:a16="http://schemas.microsoft.com/office/drawing/2014/main" id="{DF08F62B-DCDA-4349-B878-22E424C3EAB5}"/>
                </a:ext>
              </a:extLst>
            </p:cNvPr>
            <p:cNvSpPr>
              <a:spLocks noChangeShapeType="1"/>
            </p:cNvSpPr>
            <p:nvPr/>
          </p:nvSpPr>
          <p:spPr bwMode="auto">
            <a:xfrm>
              <a:off x="3269249" y="4325108"/>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6" name="Line 52">
              <a:extLst>
                <a:ext uri="{FF2B5EF4-FFF2-40B4-BE49-F238E27FC236}">
                  <a16:creationId xmlns:a16="http://schemas.microsoft.com/office/drawing/2014/main" id="{3F5DA841-CA14-41E7-8560-D9CE786F4587}"/>
                </a:ext>
              </a:extLst>
            </p:cNvPr>
            <p:cNvSpPr>
              <a:spLocks noChangeShapeType="1"/>
            </p:cNvSpPr>
            <p:nvPr/>
          </p:nvSpPr>
          <p:spPr bwMode="auto">
            <a:xfrm>
              <a:off x="3269249" y="4388974"/>
              <a:ext cx="49765"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8" name="Line 54">
              <a:extLst>
                <a:ext uri="{FF2B5EF4-FFF2-40B4-BE49-F238E27FC236}">
                  <a16:creationId xmlns:a16="http://schemas.microsoft.com/office/drawing/2014/main" id="{CED9F019-AC77-4317-87F3-A120E99324CC}"/>
                </a:ext>
              </a:extLst>
            </p:cNvPr>
            <p:cNvSpPr>
              <a:spLocks noChangeShapeType="1"/>
            </p:cNvSpPr>
            <p:nvPr/>
          </p:nvSpPr>
          <p:spPr bwMode="auto">
            <a:xfrm>
              <a:off x="3269250" y="4452839"/>
              <a:ext cx="222754" cy="0"/>
            </a:xfrm>
            <a:prstGeom prst="line">
              <a:avLst/>
            </a:prstGeom>
            <a:noFill/>
            <a:ln w="12700"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sp>
          <p:nvSpPr>
            <p:cNvPr id="49" name="Oval 56">
              <a:extLst>
                <a:ext uri="{FF2B5EF4-FFF2-40B4-BE49-F238E27FC236}">
                  <a16:creationId xmlns:a16="http://schemas.microsoft.com/office/drawing/2014/main" id="{8A8841A2-4A95-4FA1-80C6-CBB84F770A39}"/>
                </a:ext>
              </a:extLst>
            </p:cNvPr>
            <p:cNvSpPr>
              <a:spLocks noChangeArrowheads="1"/>
            </p:cNvSpPr>
            <p:nvPr/>
          </p:nvSpPr>
          <p:spPr bwMode="auto">
            <a:xfrm>
              <a:off x="3442791" y="4282530"/>
              <a:ext cx="24883" cy="24330"/>
            </a:xfrm>
            <a:prstGeom prst="ellipse">
              <a:avLst/>
            </a:prstGeom>
            <a:noFill/>
            <a:ln w="12700">
              <a:solidFill>
                <a:schemeClr val="accent1"/>
              </a:solidFill>
              <a:round/>
              <a:headEnd/>
              <a:tailEnd/>
            </a:ln>
          </p:spPr>
          <p:txBody>
            <a:bodyPr vert="horz" wrap="square" lIns="93260" tIns="46630" rIns="93260" bIns="46630" numCol="1" anchor="t" anchorCtr="0" compatLnSpc="1">
              <a:prstTxWarp prst="textNoShape">
                <a:avLst/>
              </a:prstTxWarp>
            </a:bodyPr>
            <a:lstStyle/>
            <a:p>
              <a:pPr defTabSz="932597">
                <a:defRPr/>
              </a:pPr>
              <a:endParaRPr lang="en-US" sz="1836">
                <a:solidFill>
                  <a:srgbClr val="1A1A1A"/>
                </a:solidFill>
                <a:latin typeface="Segoe UI"/>
              </a:endParaRPr>
            </a:p>
          </p:txBody>
        </p:sp>
      </p:grpSp>
      <p:grpSp>
        <p:nvGrpSpPr>
          <p:cNvPr id="8" name="Group 7">
            <a:extLst>
              <a:ext uri="{FF2B5EF4-FFF2-40B4-BE49-F238E27FC236}">
                <a16:creationId xmlns:a16="http://schemas.microsoft.com/office/drawing/2014/main" id="{D2E064A2-E5C2-45A2-B545-31E5D544FB11}"/>
              </a:ext>
            </a:extLst>
          </p:cNvPr>
          <p:cNvGrpSpPr/>
          <p:nvPr/>
        </p:nvGrpSpPr>
        <p:grpSpPr>
          <a:xfrm>
            <a:off x="3744565" y="4432672"/>
            <a:ext cx="906962" cy="1110244"/>
            <a:chOff x="4098616" y="2540836"/>
            <a:chExt cx="889259" cy="1088573"/>
          </a:xfrm>
        </p:grpSpPr>
        <p:sp>
          <p:nvSpPr>
            <p:cNvPr id="6" name="TextBox 5">
              <a:extLst>
                <a:ext uri="{FF2B5EF4-FFF2-40B4-BE49-F238E27FC236}">
                  <a16:creationId xmlns:a16="http://schemas.microsoft.com/office/drawing/2014/main" id="{EFECED6B-AD60-4DFD-8C56-1F216F920265}"/>
                </a:ext>
              </a:extLst>
            </p:cNvPr>
            <p:cNvSpPr txBox="1"/>
            <p:nvPr/>
          </p:nvSpPr>
          <p:spPr>
            <a:xfrm>
              <a:off x="4313838" y="2888620"/>
              <a:ext cx="619849" cy="565026"/>
            </a:xfrm>
            <a:prstGeom prst="rect">
              <a:avLst/>
            </a:prstGeom>
            <a:noFill/>
          </p:spPr>
          <p:txBody>
            <a:bodyPr wrap="square" lIns="0" tIns="0" rIns="0" bIns="0" rtlCol="0">
              <a:spAutoFit/>
            </a:bodyPr>
            <a:lstStyle/>
            <a:p>
              <a:pPr defTabSz="932597">
                <a:defRPr/>
              </a:pPr>
              <a:r>
                <a:rPr lang="en-US" sz="1836" dirty="0">
                  <a:solidFill>
                    <a:srgbClr val="0078D4"/>
                  </a:solidFill>
                  <a:latin typeface="Segoe UI Semilight" panose="020B0402040204020203" pitchFamily="34" charset="0"/>
                  <a:cs typeface="Segoe UI Semilight" panose="020B0402040204020203" pitchFamily="34" charset="0"/>
                </a:rPr>
                <a:t>Form 5471</a:t>
              </a:r>
            </a:p>
          </p:txBody>
        </p:sp>
        <p:grpSp>
          <p:nvGrpSpPr>
            <p:cNvPr id="39" name="Group 38">
              <a:extLst>
                <a:ext uri="{FF2B5EF4-FFF2-40B4-BE49-F238E27FC236}">
                  <a16:creationId xmlns:a16="http://schemas.microsoft.com/office/drawing/2014/main" id="{01B975D9-AAC3-4400-AF3F-357805033325}"/>
                </a:ext>
              </a:extLst>
            </p:cNvPr>
            <p:cNvGrpSpPr/>
            <p:nvPr/>
          </p:nvGrpSpPr>
          <p:grpSpPr>
            <a:xfrm>
              <a:off x="4098616" y="2540836"/>
              <a:ext cx="889259" cy="1088573"/>
              <a:chOff x="3003960" y="3685414"/>
              <a:chExt cx="403310" cy="493707"/>
            </a:xfrm>
          </p:grpSpPr>
          <p:sp>
            <p:nvSpPr>
              <p:cNvPr id="56" name="Snip Single Corner Rectangle 26">
                <a:extLst>
                  <a:ext uri="{FF2B5EF4-FFF2-40B4-BE49-F238E27FC236}">
                    <a16:creationId xmlns:a16="http://schemas.microsoft.com/office/drawing/2014/main" id="{813851F0-FCF8-478D-974B-46ED2605F29E}"/>
                  </a:ext>
                </a:extLst>
              </p:cNvPr>
              <p:cNvSpPr/>
              <p:nvPr/>
            </p:nvSpPr>
            <p:spPr bwMode="auto">
              <a:xfrm flipH="1">
                <a:off x="3003960" y="3685414"/>
                <a:ext cx="403310" cy="493707"/>
              </a:xfrm>
              <a:prstGeom prst="snip1Rect">
                <a:avLst>
                  <a:gd name="adj" fmla="val 28736"/>
                </a:avLst>
              </a:prstGeom>
              <a:noFill/>
              <a:ln w="127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7" name="Triangle 27">
                <a:extLst>
                  <a:ext uri="{FF2B5EF4-FFF2-40B4-BE49-F238E27FC236}">
                    <a16:creationId xmlns:a16="http://schemas.microsoft.com/office/drawing/2014/main" id="{832EA9F8-93E0-411B-AD5E-CB0E16F5976A}"/>
                  </a:ext>
                </a:extLst>
              </p:cNvPr>
              <p:cNvSpPr/>
              <p:nvPr/>
            </p:nvSpPr>
            <p:spPr bwMode="auto">
              <a:xfrm rot="8100000">
                <a:off x="3010906" y="3730317"/>
                <a:ext cx="160049" cy="80930"/>
              </a:xfrm>
              <a:prstGeom prst="triangle">
                <a:avLst/>
              </a:prstGeom>
              <a:noFill/>
              <a:ln w="12700">
                <a:solidFill>
                  <a:schemeClr val="accent1"/>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defRPr/>
                </a:pPr>
                <a:endParaRPr lang="en-US" sz="2448"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sp>
        <p:nvSpPr>
          <p:cNvPr id="31" name="Rectangle: Rounded Corners 30">
            <a:extLst>
              <a:ext uri="{FF2B5EF4-FFF2-40B4-BE49-F238E27FC236}">
                <a16:creationId xmlns:a16="http://schemas.microsoft.com/office/drawing/2014/main" id="{4ACDE0FD-EBF6-42DA-97C6-9C9EC3D99273}"/>
              </a:ext>
            </a:extLst>
          </p:cNvPr>
          <p:cNvSpPr/>
          <p:nvPr/>
        </p:nvSpPr>
        <p:spPr bwMode="auto">
          <a:xfrm>
            <a:off x="4318408" y="1596268"/>
            <a:ext cx="3155978" cy="627807"/>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spcBef>
                <a:spcPct val="0"/>
              </a:spcBef>
              <a:spcAft>
                <a:spcPct val="0"/>
              </a:spcAft>
            </a:pPr>
            <a:r>
              <a:rPr lang="en-US" sz="1632" dirty="0">
                <a:gradFill>
                  <a:gsLst>
                    <a:gs pos="0">
                      <a:srgbClr val="FFFFFF"/>
                    </a:gs>
                    <a:gs pos="100000">
                      <a:srgbClr val="FFFFFF"/>
                    </a:gs>
                  </a:gsLst>
                  <a:lin ang="5400000" scaled="0"/>
                </a:gradFill>
                <a:latin typeface="Segoe UI"/>
                <a:ea typeface="Segoe UI" pitchFamily="34" charset="0"/>
                <a:cs typeface="Segoe UI" pitchFamily="34" charset="0"/>
              </a:rPr>
              <a:t>Enrichment Pipeline</a:t>
            </a:r>
          </a:p>
        </p:txBody>
      </p:sp>
      <p:sp>
        <p:nvSpPr>
          <p:cNvPr id="35" name="Title 1">
            <a:extLst>
              <a:ext uri="{FF2B5EF4-FFF2-40B4-BE49-F238E27FC236}">
                <a16:creationId xmlns:a16="http://schemas.microsoft.com/office/drawing/2014/main" id="{FB86BA0E-C1E2-46B2-A047-DBD9ADF5F940}"/>
              </a:ext>
            </a:extLst>
          </p:cNvPr>
          <p:cNvSpPr>
            <a:spLocks noGrp="1"/>
          </p:cNvSpPr>
          <p:nvPr>
            <p:ph type="title"/>
          </p:nvPr>
        </p:nvSpPr>
        <p:spPr>
          <a:xfrm>
            <a:off x="274639" y="295275"/>
            <a:ext cx="11889564" cy="565091"/>
          </a:xfrm>
        </p:spPr>
        <p:txBody>
          <a:bodyPr/>
          <a:lstStyle/>
          <a:p>
            <a:r>
              <a:rPr lang="en-US" dirty="0">
                <a:latin typeface="Segoe UI Semibold" panose="020B0702040204020203" pitchFamily="34" charset="0"/>
                <a:cs typeface="Segoe UI Semibold" panose="020B0702040204020203" pitchFamily="34" charset="0"/>
              </a:rPr>
              <a:t>What Azure Cognitive Search is</a:t>
            </a:r>
          </a:p>
        </p:txBody>
      </p:sp>
    </p:spTree>
    <p:extLst>
      <p:ext uri="{BB962C8B-B14F-4D97-AF65-F5344CB8AC3E}">
        <p14:creationId xmlns:p14="http://schemas.microsoft.com/office/powerpoint/2010/main" val="3016482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MICROSOFT_TRANSLATOR_CLM_SLIDEINFO" val="{&quot;Guid&quot;:&quot;e193d524-e403-4d11-9c61-135670b182b9&quot;,&quot;TimeStamp&quot;:&quot;2018-03-05T11:08:33.6262562+00:00&quot;}"/>
</p:tagLst>
</file>

<file path=ppt/theme/theme1.xml><?xml version="1.0" encoding="utf-8"?>
<a:theme xmlns:a="http://schemas.openxmlformats.org/drawingml/2006/main" name="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2.xml><?xml version="1.0" encoding="utf-8"?>
<a:theme xmlns:a="http://schemas.openxmlformats.org/drawingml/2006/main" name="C+E Readiness Template">
  <a:themeElements>
    <a:clrScheme name="S4 Feb 2017 Dark Back">
      <a:dk1>
        <a:srgbClr val="353535"/>
      </a:dk1>
      <a:lt1>
        <a:srgbClr val="FFFFFF"/>
      </a:lt1>
      <a:dk2>
        <a:srgbClr val="0078D7"/>
      </a:dk2>
      <a:lt2>
        <a:srgbClr val="E6E6E6"/>
      </a:lt2>
      <a:accent1>
        <a:srgbClr val="00188F"/>
      </a:accent1>
      <a:accent2>
        <a:srgbClr val="002050"/>
      </a:accent2>
      <a:accent3>
        <a:srgbClr val="E6E6E6"/>
      </a:accent3>
      <a:accent4>
        <a:srgbClr val="107C10"/>
      </a:accent4>
      <a:accent5>
        <a:srgbClr val="737373"/>
      </a:accent5>
      <a:accent6>
        <a:srgbClr val="D2D2D2"/>
      </a:accent6>
      <a:hlink>
        <a:srgbClr val="FFF100"/>
      </a:hlink>
      <a:folHlink>
        <a:srgbClr val="FFF100"/>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4_Q3_FY17_Template.potx" id="{2234CBF7-E2BD-4A8C-B252-208C4EEC6E00}" vid="{F12CDBBA-5821-4B47-80F9-5CAEB4A048D0}"/>
    </a:ext>
  </a:extLst>
</a:theme>
</file>

<file path=ppt/theme/theme3.xml><?xml version="1.0" encoding="utf-8"?>
<a:theme xmlns:a="http://schemas.openxmlformats.org/drawingml/2006/main" name="5-50173_Microsoft_Ready_Dark_Template">
  <a:themeElements>
    <a:clrScheme name="Microsoft Ready Dark">
      <a:dk1>
        <a:srgbClr val="353535"/>
      </a:dk1>
      <a:lt1>
        <a:srgbClr val="FFFFFF"/>
      </a:lt1>
      <a:dk2>
        <a:srgbClr val="002050"/>
      </a:dk2>
      <a:lt2>
        <a:srgbClr val="CDF4FF"/>
      </a:lt2>
      <a:accent1>
        <a:srgbClr val="0078D7"/>
      </a:accent1>
      <a:accent2>
        <a:srgbClr val="00BCF2"/>
      </a:accent2>
      <a:accent3>
        <a:srgbClr val="D2D2D2"/>
      </a:accent3>
      <a:accent4>
        <a:srgbClr val="00B294"/>
      </a:accent4>
      <a:accent5>
        <a:srgbClr val="BAD80A"/>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810D1621-7EC8-4B51-A678-36097813A578}" vid="{AAAB9BC6-90B3-485A-97BE-C966297A0E62}"/>
    </a:ext>
  </a:extLst>
</a:theme>
</file>

<file path=ppt/theme/theme4.xml><?xml version="1.0" encoding="utf-8"?>
<a:theme xmlns:a="http://schemas.openxmlformats.org/drawingml/2006/main" name="2_2018 Architect Boot Camp">
  <a:themeElements>
    <a:clrScheme name="ICB2">
      <a:dk1>
        <a:srgbClr val="434343"/>
      </a:dk1>
      <a:lt1>
        <a:sysClr val="window" lastClr="FFFFFF"/>
      </a:lt1>
      <a:dk2>
        <a:srgbClr val="434343"/>
      </a:dk2>
      <a:lt2>
        <a:srgbClr val="B4B4B4"/>
      </a:lt2>
      <a:accent1>
        <a:srgbClr val="002050"/>
      </a:accent1>
      <a:accent2>
        <a:srgbClr val="0072C6"/>
      </a:accent2>
      <a:accent3>
        <a:srgbClr val="00BCF2"/>
      </a:accent3>
      <a:accent4>
        <a:srgbClr val="B3EBFB"/>
      </a:accent4>
      <a:accent5>
        <a:srgbClr val="B3EBFB"/>
      </a:accent5>
      <a:accent6>
        <a:srgbClr val="89C400"/>
      </a:accent6>
      <a:hlink>
        <a:srgbClr val="00B0F0"/>
      </a:hlink>
      <a:folHlink>
        <a:srgbClr val="00B0F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4.potx" id="{280B0584-D3E0-4FDF-AF7B-DC9201B1C6A4}" vid="{BD0412F3-0F64-434F-968B-D425D17D0172}"/>
    </a:ext>
  </a:extLst>
</a:theme>
</file>

<file path=ppt/theme/theme5.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6.xml><?xml version="1.0" encoding="utf-8"?>
<a:theme xmlns:a="http://schemas.openxmlformats.org/drawingml/2006/main" name="3_WHITE TEMPLATE">
  <a:themeElements>
    <a:clrScheme name="TT for white - NEW 2018">
      <a:dk1>
        <a:srgbClr val="1A1A1A"/>
      </a:dk1>
      <a:lt1>
        <a:srgbClr val="FFFFFF"/>
      </a:lt1>
      <a:dk2>
        <a:srgbClr val="0D0D0D"/>
      </a:dk2>
      <a:lt2>
        <a:srgbClr val="E6E6E6"/>
      </a:lt2>
      <a:accent1>
        <a:srgbClr val="0078D4"/>
      </a:accent1>
      <a:accent2>
        <a:srgbClr val="002050"/>
      </a:accent2>
      <a:accent3>
        <a:srgbClr val="107C10"/>
      </a:accent3>
      <a:accent4>
        <a:srgbClr val="D73B01"/>
      </a:accent4>
      <a:accent5>
        <a:srgbClr val="737373"/>
      </a:accent5>
      <a:accent6>
        <a:srgbClr val="E6E6E6"/>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536F3F9AEF6044DAFE6593FAE321AAF" ma:contentTypeVersion="3" ma:contentTypeDescription="Create a new document." ma:contentTypeScope="" ma:versionID="0ec5ab428ef8c3807cb7a2948d0a8971">
  <xsd:schema xmlns:xsd="http://www.w3.org/2001/XMLSchema" xmlns:xs="http://www.w3.org/2001/XMLSchema" xmlns:p="http://schemas.microsoft.com/office/2006/metadata/properties" xmlns:ns1="http://schemas.microsoft.com/sharepoint/v3" xmlns:ns2="3ca472cd-7fee-49f2-9ff1-a51c4bbb179e" targetNamespace="http://schemas.microsoft.com/office/2006/metadata/properties" ma:root="true" ma:fieldsID="2f4deeab7cf682c5963db88d23d66228" ns1:_="" ns2:_="">
    <xsd:import namespace="http://schemas.microsoft.com/sharepoint/v3"/>
    <xsd:import namespace="3ca472cd-7fee-49f2-9ff1-a51c4bbb179e"/>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3ca472cd-7fee-49f2-9ff1-a51c4bbb179e"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purl.org/dc/dcmitype/"/>
    <ds:schemaRef ds:uri="http://schemas.openxmlformats.org/package/2006/metadata/core-properties"/>
    <ds:schemaRef ds:uri="http://www.w3.org/XML/1998/namespace"/>
    <ds:schemaRef ds:uri="http://purl.org/dc/elements/1.1/"/>
    <ds:schemaRef ds:uri="3ca472cd-7fee-49f2-9ff1-a51c4bbb179e"/>
    <ds:schemaRef ds:uri="http://schemas.microsoft.com/sharepoint/v3"/>
    <ds:schemaRef ds:uri="http://schemas.microsoft.com/office/2006/documentManagement/types"/>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C9DCD0A-8887-4D03-B27E-CF4E860B334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3ca472cd-7fee-49f2-9ff1-a51c4bbb179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3239</TotalTime>
  <Words>1887</Words>
  <Application>Microsoft Office PowerPoint</Application>
  <PresentationFormat>Custom</PresentationFormat>
  <Paragraphs>402</Paragraphs>
  <Slides>34</Slides>
  <Notes>27</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34</vt:i4>
      </vt:variant>
    </vt:vector>
  </HeadingPairs>
  <TitlesOfParts>
    <vt:vector size="48" baseType="lpstr">
      <vt:lpstr>Arial</vt:lpstr>
      <vt:lpstr>Calibri</vt:lpstr>
      <vt:lpstr>Consolas</vt:lpstr>
      <vt:lpstr>Segoe UI</vt:lpstr>
      <vt:lpstr>Segoe UI Light</vt:lpstr>
      <vt:lpstr>Segoe UI Semibold</vt:lpstr>
      <vt:lpstr>Segoe UI Semilight</vt:lpstr>
      <vt:lpstr>Wingdings</vt:lpstr>
      <vt:lpstr>2018 Architect Boot Camp</vt:lpstr>
      <vt:lpstr>C+E Readiness Template</vt:lpstr>
      <vt:lpstr>5-50173_Microsoft_Ready_Dark_Template</vt:lpstr>
      <vt:lpstr>2_2018 Architect Boot Camp</vt:lpstr>
      <vt:lpstr>1_5-50033_TR23_BO_CT_Template</vt:lpstr>
      <vt:lpstr>3_WHITE TEMPLATE</vt:lpstr>
      <vt:lpstr>PowerPoint Presentation</vt:lpstr>
      <vt:lpstr>Azure AI</vt:lpstr>
      <vt:lpstr>PowerPoint Presentation</vt:lpstr>
      <vt:lpstr>Knowledge Mining is the process of discovering actionable information from large sets of unstructured data, like text or images.   It uses Artificial Intelligence to detect hidden patterns and information. </vt:lpstr>
      <vt:lpstr>Azure Cognitive Search is the Microsoft product for Knowledge Mining.   It ingests unstructured content to create rich metadata with the power of Cognitive Services.</vt:lpstr>
      <vt:lpstr>What Azure Cognitive Search is</vt:lpstr>
      <vt:lpstr>What Azure Cognitive Search is</vt:lpstr>
      <vt:lpstr>What Azure Cognitive Search is</vt:lpstr>
      <vt:lpstr>What Azure Cognitive Search is</vt:lpstr>
      <vt:lpstr>What Azure Cognitive Search is</vt:lpstr>
      <vt:lpstr>When to use it</vt:lpstr>
      <vt:lpstr>When to use It</vt:lpstr>
      <vt:lpstr>When to use It</vt:lpstr>
      <vt:lpstr>When to use It</vt:lpstr>
      <vt:lpstr>When to use It</vt:lpstr>
      <vt:lpstr>When to use It</vt:lpstr>
      <vt:lpstr>How it works</vt:lpstr>
      <vt:lpstr>How it works</vt:lpstr>
      <vt:lpstr>PowerPoint Presentation</vt:lpstr>
      <vt:lpstr>How it works – Enrichment Pipeline</vt:lpstr>
      <vt:lpstr>How it works – Enrichment Pipeline</vt:lpstr>
      <vt:lpstr>How it works – Enrichment Pipeline</vt:lpstr>
      <vt:lpstr>PowerPoint Presentation</vt:lpstr>
      <vt:lpstr>How it works – Old High Level Architecture</vt:lpstr>
      <vt:lpstr>How it works – New High Level Architecture</vt:lpstr>
      <vt:lpstr>Good Practices</vt:lpstr>
      <vt:lpstr>Good Practices</vt:lpstr>
      <vt:lpstr>Good Practices</vt:lpstr>
      <vt:lpstr>Good Practices</vt:lpstr>
      <vt:lpstr>Good Practices</vt:lpstr>
      <vt:lpstr>Good Practices</vt:lpstr>
      <vt:lpstr>Demos – Cognitive Search</vt:lpstr>
      <vt:lpstr>Additional Resources</vt:lpstr>
      <vt:lpstr>Knowledge Mining Bootcamp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Rodrigo Souza</dc:creator>
  <cp:lastModifiedBy>Luis Ruvalcaba Sanchez</cp:lastModifiedBy>
  <cp:revision>53</cp:revision>
  <dcterms:created xsi:type="dcterms:W3CDTF">2018-06-21T14:46:00Z</dcterms:created>
  <dcterms:modified xsi:type="dcterms:W3CDTF">2020-09-04T00:02:31Z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rosouz@microsoft.com</vt:lpwstr>
  </property>
  <property fmtid="{D5CDD505-2E9C-101B-9397-08002B2CF9AE}" pid="5" name="MSIP_Label_f42aa342-8706-4288-bd11-ebb85995028c_SetDate">
    <vt:lpwstr>2018-06-21T14:48:37.4566964Z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